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eg" ContentType="image/jpeg"/>
  <Default Extension="JPG" ContentType="image/.jpg"/>
  <Default Extension="rels" ContentType="application/vnd.openxmlformats-package.relationshi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diagrams/drawing1.xml" ContentType="application/vnd.ms-office.drawingml.diagramDrawing+xml"/>
  <Override PartName="/ppt/diagrams/drawing2.xml" ContentType="application/vnd.ms-office.drawingml.diagramDrawing+xml"/>
  <Override PartName="/ppt/diagrams/layout1.xml" ContentType="application/vnd.openxmlformats-officedocument.drawingml.diagramLayout+xml"/>
  <Override PartName="/ppt/diagrams/layout2.xml" ContentType="application/vnd.openxmlformats-officedocument.drawingml.diagramLayout+xml"/>
  <Override PartName="/ppt/diagrams/quickStyle1.xml" ContentType="application/vnd.openxmlformats-officedocument.drawingml.diagramStyle+xml"/>
  <Override PartName="/ppt/diagrams/quickStyle2.xml" ContentType="application/vnd.openxmlformats-officedocument.drawingml.diagramStyl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648" r:id="rId1"/>
  </p:sldMasterIdLst>
  <p:notesMasterIdLst>
    <p:notesMasterId r:id="rId4"/>
  </p:notesMasterIdLst>
  <p:handoutMasterIdLst>
    <p:handoutMasterId r:id="rId7"/>
  </p:handoutMasterIdLst>
  <p:sldIdLst>
    <p:sldId id="256" r:id="rId3"/>
    <p:sldId id="275" r:id="rId5"/>
    <p:sldId id="276" r:id="rId6"/>
  </p:sldIdLst>
  <p:sldSz cx="12192000" cy="6858000"/>
  <p:notesSz cx="6858000" cy="9144000"/>
  <p:defaultTextStyle>
    <a:defPPr rtl="0"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41" autoAdjust="0"/>
  </p:normalViewPr>
  <p:slideViewPr>
    <p:cSldViewPr snapToGrid="0" snapToObjects="1" showGuides="1">
      <p:cViewPr varScale="1">
        <p:scale>
          <a:sx n="73" d="100"/>
          <a:sy n="73" d="100"/>
        </p:scale>
        <p:origin x="61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9" d="100"/>
          <a:sy n="89" d="100"/>
        </p:scale>
        <p:origin x="377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handoutMaster" Target="handoutMasters/handoutMaster1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customXml" Target="../customXml/item3.xml"/><Relationship Id="rId12" Type="http://schemas.openxmlformats.org/officeDocument/2006/relationships/customXml" Target="../customXml/item2.xml"/><Relationship Id="rId11" Type="http://schemas.openxmlformats.org/officeDocument/2006/relationships/customXml" Target="../customXml/item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ACE3D5-DF81-4508-A261-604EE94A1D6E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</dgm:pt>
    <dgm:pt modelId="{0B3C193A-7DBC-4DF7-A0B2-26ADD8661583}">
      <dgm:prSet phldrT="[Κείμενο]"/>
      <dgm:spPr/>
      <dgm:t>
        <a:bodyPr/>
        <a:lstStyle/>
        <a:p>
          <a:r>
            <a:rPr lang="el-GR" i="1" u="none" dirty="0" smtClean="0"/>
            <a:t>Φύση</a:t>
          </a:r>
          <a:endParaRPr lang="el-GR" i="1" u="none" dirty="0"/>
        </a:p>
      </dgm:t>
    </dgm:pt>
    <dgm:pt modelId="{AC9235AF-8A72-44C9-9D76-FFC1CB947D4F}" cxnId="{82AA836A-1AC5-40D8-8E26-AD7BCF92C23B}" type="parTrans">
      <dgm:prSet/>
      <dgm:spPr/>
      <dgm:t>
        <a:bodyPr/>
        <a:lstStyle/>
        <a:p>
          <a:endParaRPr lang="el-GR"/>
        </a:p>
      </dgm:t>
    </dgm:pt>
    <dgm:pt modelId="{453C4E16-DCE4-476D-8484-5D7001012D35}" cxnId="{82AA836A-1AC5-40D8-8E26-AD7BCF92C23B}" type="sibTrans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  <dgm:t>
        <a:bodyPr/>
        <a:lstStyle/>
        <a:p>
          <a:endParaRPr lang="el-GR"/>
        </a:p>
      </dgm:t>
    </dgm:pt>
    <dgm:pt modelId="{51578672-D398-4722-9DE8-FC499A2B318F}" type="pres">
      <dgm:prSet presAssocID="{FCACE3D5-DF81-4508-A261-604EE94A1D6E}" presName="Name0" presStyleCnt="0">
        <dgm:presLayoutVars>
          <dgm:chMax val="7"/>
          <dgm:chPref val="7"/>
          <dgm:dir/>
        </dgm:presLayoutVars>
      </dgm:prSet>
      <dgm:spPr/>
    </dgm:pt>
    <dgm:pt modelId="{923FAF83-C6BF-40CD-8F22-1681922A245A}" type="pres">
      <dgm:prSet presAssocID="{FCACE3D5-DF81-4508-A261-604EE94A1D6E}" presName="Name1" presStyleCnt="0"/>
      <dgm:spPr/>
    </dgm:pt>
    <dgm:pt modelId="{14DC01A4-1313-4CE5-BED6-5EFE31D9BAC4}" type="pres">
      <dgm:prSet presAssocID="{453C4E16-DCE4-476D-8484-5D7001012D35}" presName="picture_1" presStyleCnt="0"/>
      <dgm:spPr/>
    </dgm:pt>
    <dgm:pt modelId="{0DAFD74E-C847-423D-98DA-92550CB4929B}" type="pres">
      <dgm:prSet presAssocID="{453C4E16-DCE4-476D-8484-5D7001012D35}" presName="pictureRepeatNode" presStyleLbl="alignImgPlace1" presStyleIdx="0" presStyleCnt="1" custLinFactNeighborX="19349" custLinFactNeighborY="-12183"/>
      <dgm:spPr/>
      <dgm:t>
        <a:bodyPr/>
        <a:lstStyle/>
        <a:p>
          <a:endParaRPr lang="el-GR"/>
        </a:p>
      </dgm:t>
    </dgm:pt>
    <dgm:pt modelId="{FC0A4C92-1665-4756-B32C-F9768D158289}" type="pres">
      <dgm:prSet presAssocID="{0B3C193A-7DBC-4DF7-A0B2-26ADD8661583}" presName="text_1" presStyleLbl="node1" presStyleIdx="0" presStyleCnt="0" custFlipHor="0" custScaleX="108704" custScaleY="41157" custLinFactNeighborX="29114" custLinFactNeighborY="94742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8C7CBD12-5B3C-4977-90EB-BF6DEBE3B87B}" type="presOf" srcId="{0B3C193A-7DBC-4DF7-A0B2-26ADD8661583}" destId="{FC0A4C92-1665-4756-B32C-F9768D158289}" srcOrd="0" destOrd="0" presId="urn:microsoft.com/office/officeart/2008/layout/CircularPictureCallout"/>
    <dgm:cxn modelId="{82AA836A-1AC5-40D8-8E26-AD7BCF92C23B}" srcId="{FCACE3D5-DF81-4508-A261-604EE94A1D6E}" destId="{0B3C193A-7DBC-4DF7-A0B2-26ADD8661583}" srcOrd="0" destOrd="0" parTransId="{AC9235AF-8A72-44C9-9D76-FFC1CB947D4F}" sibTransId="{453C4E16-DCE4-476D-8484-5D7001012D35}"/>
    <dgm:cxn modelId="{A867032A-E593-4DBE-B8EC-F85F273067AC}" type="presOf" srcId="{FCACE3D5-DF81-4508-A261-604EE94A1D6E}" destId="{51578672-D398-4722-9DE8-FC499A2B318F}" srcOrd="0" destOrd="0" presId="urn:microsoft.com/office/officeart/2008/layout/CircularPictureCallout"/>
    <dgm:cxn modelId="{BB813BA8-3D0A-48C8-89BA-FA54EB04BA5A}" type="presOf" srcId="{453C4E16-DCE4-476D-8484-5D7001012D35}" destId="{0DAFD74E-C847-423D-98DA-92550CB4929B}" srcOrd="0" destOrd="0" presId="urn:microsoft.com/office/officeart/2008/layout/CircularPictureCallout"/>
    <dgm:cxn modelId="{DC449649-0508-4EF9-883B-5C5CFBBEEF21}" type="presParOf" srcId="{51578672-D398-4722-9DE8-FC499A2B318F}" destId="{923FAF83-C6BF-40CD-8F22-1681922A245A}" srcOrd="0" destOrd="0" presId="urn:microsoft.com/office/officeart/2008/layout/CircularPictureCallout"/>
    <dgm:cxn modelId="{9950BA87-EEBE-48B4-A101-291D3FF7DD0A}" type="presParOf" srcId="{923FAF83-C6BF-40CD-8F22-1681922A245A}" destId="{14DC01A4-1313-4CE5-BED6-5EFE31D9BAC4}" srcOrd="0" destOrd="0" presId="urn:microsoft.com/office/officeart/2008/layout/CircularPictureCallout"/>
    <dgm:cxn modelId="{E6C7496C-358B-439F-B3C7-6EEEF5D55A0F}" type="presParOf" srcId="{14DC01A4-1313-4CE5-BED6-5EFE31D9BAC4}" destId="{0DAFD74E-C847-423D-98DA-92550CB4929B}" srcOrd="0" destOrd="0" presId="urn:microsoft.com/office/officeart/2008/layout/CircularPictureCallout"/>
    <dgm:cxn modelId="{D7B3C11F-0C50-443E-BFA6-C56EC8924310}" type="presParOf" srcId="{923FAF83-C6BF-40CD-8F22-1681922A245A}" destId="{FC0A4C92-1665-4756-B32C-F9768D158289}" srcOrd="1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F6FB72A-0A20-4048-BDCA-EC378699EDEB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</dgm:pt>
    <dgm:pt modelId="{AEF8BE36-3638-4885-A2B0-FD388A22B29F}">
      <dgm:prSet phldrT="[Κείμενο]" custT="1"/>
      <dgm:spPr/>
      <dgm:t>
        <a:bodyPr/>
        <a:lstStyle/>
        <a:p>
          <a:r>
            <a:rPr lang="el-GR" sz="1600" i="1" dirty="0" smtClean="0"/>
            <a:t>Πόλη</a:t>
          </a:r>
          <a:endParaRPr lang="el-GR" sz="1600" i="1" dirty="0"/>
        </a:p>
      </dgm:t>
    </dgm:pt>
    <dgm:pt modelId="{99ED9B36-85BD-4137-AEB4-91F4B23C6F3F}" cxnId="{65BE7AC8-D05E-437E-AD61-483B2E535014}" type="parTrans">
      <dgm:prSet/>
      <dgm:spPr/>
      <dgm:t>
        <a:bodyPr/>
        <a:lstStyle/>
        <a:p>
          <a:endParaRPr lang="el-GR"/>
        </a:p>
      </dgm:t>
    </dgm:pt>
    <dgm:pt modelId="{9E6A2833-21C8-48BB-824B-A334B4E4BAD3}" cxnId="{65BE7AC8-D05E-437E-AD61-483B2E535014}" type="sibTrans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l-GR"/>
        </a:p>
      </dgm:t>
    </dgm:pt>
    <dgm:pt modelId="{99A5005E-B39C-443E-8498-B2E04F059AE3}" type="pres">
      <dgm:prSet presAssocID="{DF6FB72A-0A20-4048-BDCA-EC378699EDEB}" presName="Name0" presStyleCnt="0">
        <dgm:presLayoutVars>
          <dgm:chMax val="7"/>
          <dgm:chPref val="7"/>
          <dgm:dir/>
        </dgm:presLayoutVars>
      </dgm:prSet>
      <dgm:spPr/>
    </dgm:pt>
    <dgm:pt modelId="{A985D79C-C559-4D04-A49D-E2017F29C575}" type="pres">
      <dgm:prSet presAssocID="{DF6FB72A-0A20-4048-BDCA-EC378699EDEB}" presName="Name1" presStyleCnt="0"/>
      <dgm:spPr/>
    </dgm:pt>
    <dgm:pt modelId="{82E145C1-5411-470F-A36D-AA368827E326}" type="pres">
      <dgm:prSet presAssocID="{9E6A2833-21C8-48BB-824B-A334B4E4BAD3}" presName="picture_1" presStyleCnt="0"/>
      <dgm:spPr/>
    </dgm:pt>
    <dgm:pt modelId="{758D9410-AFA8-45ED-BC75-811422FB5C1A}" type="pres">
      <dgm:prSet presAssocID="{9E6A2833-21C8-48BB-824B-A334B4E4BAD3}" presName="pictureRepeatNode" presStyleLbl="alignImgPlace1" presStyleIdx="0" presStyleCnt="1" custLinFactNeighborX="50000" custLinFactNeighborY="21836"/>
      <dgm:spPr/>
      <dgm:t>
        <a:bodyPr/>
        <a:lstStyle/>
        <a:p>
          <a:endParaRPr lang="el-GR"/>
        </a:p>
      </dgm:t>
    </dgm:pt>
    <dgm:pt modelId="{DA31EC6F-E127-4307-90FB-1329C291A41F}" type="pres">
      <dgm:prSet presAssocID="{AEF8BE36-3638-4885-A2B0-FD388A22B29F}" presName="text_1" presStyleLbl="node1" presStyleIdx="0" presStyleCnt="0" custScaleX="121598" custScaleY="56614" custLinFactY="100000" custLinFactNeighborX="77877" custLinFactNeighborY="100410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65BE7AC8-D05E-437E-AD61-483B2E535014}" srcId="{DF6FB72A-0A20-4048-BDCA-EC378699EDEB}" destId="{AEF8BE36-3638-4885-A2B0-FD388A22B29F}" srcOrd="0" destOrd="0" parTransId="{99ED9B36-85BD-4137-AEB4-91F4B23C6F3F}" sibTransId="{9E6A2833-21C8-48BB-824B-A334B4E4BAD3}"/>
    <dgm:cxn modelId="{A05722CE-14DA-4FAB-A58B-3DDFB7A94885}" type="presOf" srcId="{9E6A2833-21C8-48BB-824B-A334B4E4BAD3}" destId="{758D9410-AFA8-45ED-BC75-811422FB5C1A}" srcOrd="0" destOrd="0" presId="urn:microsoft.com/office/officeart/2008/layout/CircularPictureCallout"/>
    <dgm:cxn modelId="{0ABC5919-6107-496D-AEB0-65A72380F88D}" type="presOf" srcId="{AEF8BE36-3638-4885-A2B0-FD388A22B29F}" destId="{DA31EC6F-E127-4307-90FB-1329C291A41F}" srcOrd="0" destOrd="0" presId="urn:microsoft.com/office/officeart/2008/layout/CircularPictureCallout"/>
    <dgm:cxn modelId="{083D4917-E8C6-49C2-AFF4-502A6B74F804}" type="presOf" srcId="{DF6FB72A-0A20-4048-BDCA-EC378699EDEB}" destId="{99A5005E-B39C-443E-8498-B2E04F059AE3}" srcOrd="0" destOrd="0" presId="urn:microsoft.com/office/officeart/2008/layout/CircularPictureCallout"/>
    <dgm:cxn modelId="{4DD67B17-354B-4E9A-870C-433DCFC1D555}" type="presParOf" srcId="{99A5005E-B39C-443E-8498-B2E04F059AE3}" destId="{A985D79C-C559-4D04-A49D-E2017F29C575}" srcOrd="0" destOrd="0" presId="urn:microsoft.com/office/officeart/2008/layout/CircularPictureCallout"/>
    <dgm:cxn modelId="{DACA7462-E7DC-4881-985E-DDF55D829F00}" type="presParOf" srcId="{A985D79C-C559-4D04-A49D-E2017F29C575}" destId="{82E145C1-5411-470F-A36D-AA368827E326}" srcOrd="0" destOrd="0" presId="urn:microsoft.com/office/officeart/2008/layout/CircularPictureCallout"/>
    <dgm:cxn modelId="{0C47A715-D16D-47B8-8B95-4D275BC1F578}" type="presParOf" srcId="{82E145C1-5411-470F-A36D-AA368827E326}" destId="{758D9410-AFA8-45ED-BC75-811422FB5C1A}" srcOrd="0" destOrd="0" presId="urn:microsoft.com/office/officeart/2008/layout/CircularPictureCallout"/>
    <dgm:cxn modelId="{7A863D40-17F2-44E4-BE2A-8B7E945EA0B3}" type="presParOf" srcId="{A985D79C-C559-4D04-A49D-E2017F29C575}" destId="{DA31EC6F-E127-4307-90FB-1329C291A41F}" srcOrd="1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Group 1"/>
      <dsp:cNvGrpSpPr/>
    </dsp:nvGrpSpPr>
    <dsp:grpSpPr>
      <a:xfrm>
        <a:off x="0" y="0"/>
        <a:ext cx="3645553" cy="1822777"/>
        <a:chOff x="0" y="0"/>
        <a:chExt cx="3645553" cy="1822777"/>
      </a:xfrm>
    </dsp:grpSpPr>
    <dsp:sp modelId="{0DAFD74E-C847-423D-98DA-92550CB4929B}">
      <dsp:nvSpPr>
        <dsp:cNvPr id="3" name="Oval 2"/>
        <dsp:cNvSpPr/>
      </dsp:nvSpPr>
      <dsp:spPr bwMode="white">
        <a:xfrm>
          <a:off x="1264077" y="616966"/>
          <a:ext cx="1822777" cy="1822777"/>
        </a:xfrm>
        <a:prstGeom prst="ellipse">
          <a:avLst/>
        </a:prstGeom>
        <a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sp:spPr>
      <dsp:style>
        <a:lnRef idx="2">
          <a:schemeClr val="lt1"/>
        </a:lnRef>
        <a:fillRef idx="1">
          <a:schemeClr val="accent1">
            <a:tint val="50000"/>
          </a:schemeClr>
        </a:fillRef>
        <a:effectRef idx="0">
          <a:scrgbClr r="0" g="0" b="0"/>
        </a:effectRef>
        <a:fontRef idx="minor"/>
      </dsp:style>
      <dsp:txXfrm>
        <a:off x="1264077" y="616966"/>
        <a:ext cx="1822777" cy="1822777"/>
      </dsp:txXfrm>
    </dsp:sp>
    <dsp:sp modelId="{FC0A4C92-1665-4756-B32C-F9768D158289}">
      <dsp:nvSpPr>
        <dsp:cNvPr id="4" name="Rectangles 3"/>
        <dsp:cNvSpPr/>
      </dsp:nvSpPr>
      <dsp:spPr bwMode="white">
        <a:xfrm>
          <a:off x="1551930" y="2899330"/>
          <a:ext cx="1166577" cy="601516"/>
        </a:xfrm>
        <a:prstGeom prst="rect">
          <a:avLst/>
        </a:prstGeom>
        <a:noFill/>
        <a:ln>
          <a:noFill/>
        </a:ln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lIns="0" tIns="0" rIns="0" bIns="0" anchor="b"/>
        <a:lstStyle>
          <a:lvl1pPr algn="ctr">
            <a:defRPr sz="3800"/>
          </a:lvl1pPr>
          <a:lvl2pPr marL="285750" indent="-285750" algn="ctr">
            <a:defRPr sz="2900"/>
          </a:lvl2pPr>
          <a:lvl3pPr marL="571500" indent="-285750" algn="ctr">
            <a:defRPr sz="2900"/>
          </a:lvl3pPr>
          <a:lvl4pPr marL="857250" indent="-285750" algn="ctr">
            <a:defRPr sz="2900"/>
          </a:lvl4pPr>
          <a:lvl5pPr marL="1143000" indent="-285750" algn="ctr">
            <a:defRPr sz="2900"/>
          </a:lvl5pPr>
          <a:lvl6pPr marL="1428750" indent="-285750" algn="ctr">
            <a:defRPr sz="2900"/>
          </a:lvl6pPr>
          <a:lvl7pPr marL="1714500" indent="-285750" algn="ctr">
            <a:defRPr sz="2900"/>
          </a:lvl7pPr>
          <a:lvl8pPr marL="2000250" indent="-285750" algn="ctr">
            <a:defRPr sz="2900"/>
          </a:lvl8pPr>
          <a:lvl9pPr marL="2286000" indent="-285750" algn="ctr">
            <a:defRPr sz="2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l-GR" i="1" u="none" dirty="0" smtClean="0"/>
            <a:t>Φύση</a:t>
          </a:r>
          <a:endParaRPr lang="el-GR" i="1" u="none" dirty="0"/>
        </a:p>
      </dsp:txBody>
      <dsp:txXfrm>
        <a:off x="1551930" y="2899330"/>
        <a:ext cx="1166577" cy="6015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Group 1"/>
      <dsp:cNvGrpSpPr/>
    </dsp:nvGrpSpPr>
    <dsp:grpSpPr>
      <a:xfrm>
        <a:off x="0" y="0"/>
        <a:ext cx="3294771" cy="1647386"/>
        <a:chOff x="0" y="0"/>
        <a:chExt cx="3294771" cy="1647386"/>
      </a:xfrm>
    </dsp:grpSpPr>
    <dsp:sp modelId="{758D9410-AFA8-45ED-BC75-811422FB5C1A}">
      <dsp:nvSpPr>
        <dsp:cNvPr id="3" name="Oval 2"/>
        <dsp:cNvSpPr/>
      </dsp:nvSpPr>
      <dsp:spPr bwMode="white">
        <a:xfrm>
          <a:off x="1647386" y="1431879"/>
          <a:ext cx="1647386" cy="1647386"/>
        </a:xfrm>
        <a:prstGeom prst="ellipse">
          <a:avLst/>
        </a:prstGeom>
        <a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sp:spPr>
      <dsp:style>
        <a:lnRef idx="2">
          <a:schemeClr val="lt1"/>
        </a:lnRef>
        <a:fillRef idx="1">
          <a:schemeClr val="accent1">
            <a:tint val="50000"/>
          </a:schemeClr>
        </a:fillRef>
        <a:effectRef idx="0">
          <a:scrgbClr r="0" g="0" b="0"/>
        </a:effectRef>
        <a:fontRef idx="minor"/>
      </dsp:style>
      <dsp:txXfrm>
        <a:off x="1647386" y="1431879"/>
        <a:ext cx="1647386" cy="1647386"/>
      </dsp:txXfrm>
    </dsp:sp>
    <dsp:sp modelId="{DA31EC6F-E127-4307-90FB-1329C291A41F}">
      <dsp:nvSpPr>
        <dsp:cNvPr id="4" name="Rectangles 3"/>
        <dsp:cNvSpPr/>
      </dsp:nvSpPr>
      <dsp:spPr bwMode="white">
        <a:xfrm>
          <a:off x="1795462" y="3248061"/>
          <a:ext cx="1054327" cy="543637"/>
        </a:xfrm>
        <a:prstGeom prst="rect">
          <a:avLst/>
        </a:prstGeom>
        <a:noFill/>
        <a:ln>
          <a:noFill/>
        </a:ln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lIns="0" tIns="0" rIns="0" bIns="0" anchor="b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l-GR" sz="1600" i="1" dirty="0" smtClean="0"/>
            <a:t>Πόλη</a:t>
          </a:r>
          <a:endParaRPr lang="el-GR" sz="1600" i="1" dirty="0"/>
        </a:p>
      </dsp:txBody>
      <dsp:txXfrm>
        <a:off x="1795462" y="3248061"/>
        <a:ext cx="1054327" cy="5436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parTxRTLAlign" val="r"/>
            <dgm:param type="shpTxRTLAlignCh" val="r"/>
            <dgm:param type="txAnchorVertCh" val="b"/>
            <dgm:param type="txAnchorVert" val="b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parTxRTLAlign" val="r"/>
                  <dgm:param type="shpTxLTRAlignCh" val="l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parTxRTLAlign" val="r"/>
                  <dgm:param type="shpTxLTRAlignCh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parTxRTLAlign" val="r"/>
                  <dgm:param type="shpTxLTRAlignCh" val="l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parTxRTLAlign" val="r"/>
                  <dgm:param type="shpTxLTRAlignCh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parTxRTLAlign" val="r"/>
                  <dgm:param type="shpTxLTRAlignCh" val="l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parTxRTLAlign" val="r"/>
                  <dgm:param type="shpTxLTRAlignCh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parTxRTLAlign" val="r"/>
                  <dgm:param type="shpTxLTRAlignCh" val="l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parTxRTLAlign" val="r"/>
                  <dgm:param type="shpTxLTRAlignCh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parTxRTLAlign" val="r"/>
                  <dgm:param type="shpTxLTRAlignCh" val="l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parTxRTLAlign" val="r"/>
                  <dgm:param type="shpTxLTRAlignCh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parTxRTLAlign" val="r"/>
                  <dgm:param type="shpTxLTRAlignCh" val="l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parTxRTLAlign" val="r"/>
                  <dgm:param type="shpTxLTRAlignCh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parTxRTLAlign" val="r"/>
            <dgm:param type="shpTxRTLAlignCh" val="r"/>
            <dgm:param type="txAnchorVertCh" val="b"/>
            <dgm:param type="txAnchorVert" val="b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parTxRTLAlign" val="r"/>
                  <dgm:param type="shpTxLTRAlignCh" val="l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parTxRTLAlign" val="r"/>
                  <dgm:param type="shpTxLTRAlignCh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parTxRTLAlign" val="r"/>
                  <dgm:param type="shpTxLTRAlignCh" val="l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parTxRTLAlign" val="r"/>
                  <dgm:param type="shpTxLTRAlignCh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parTxRTLAlign" val="r"/>
                  <dgm:param type="shpTxLTRAlignCh" val="l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parTxRTLAlign" val="r"/>
                  <dgm:param type="shpTxLTRAlignCh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parTxRTLAlign" val="r"/>
                  <dgm:param type="shpTxLTRAlignCh" val="l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parTxRTLAlign" val="r"/>
                  <dgm:param type="shpTxLTRAlignCh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parTxRTLAlign" val="r"/>
                  <dgm:param type="shpTxLTRAlignCh" val="l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parTxRTLAlign" val="r"/>
                  <dgm:param type="shpTxLTRAlignCh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parTxRTLAlign" val="r"/>
                  <dgm:param type="shpTxLTRAlignCh" val="l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parTxRTLAlign" val="r"/>
                  <dgm:param type="shpTxLTRAlignCh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A96162-065A-4FFA-BCDF-B5674DF782CA}" type="datetimeFigureOut">
              <a:rPr lang="el-GR" smtClean="0"/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857AB6-2C08-4036-9710-E95A36C52471}" type="slidenum">
              <a:rPr lang="el-GR" smtClean="0"/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 noProof="0" dirty="0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A1C315-842D-4EA8-BDA3-B31B6ACD198D}" type="datetimeFigureOut">
              <a:rPr lang="el-GR" noProof="0" smtClean="0"/>
            </a:fld>
            <a:endParaRPr lang="el-GR" noProof="0" dirty="0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 noProof="0" dirty="0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rtl="0"/>
            <a:r>
              <a:rPr lang="el-GR" altLang="zh-CN" sz="1200" b="0" i="0" u="none" strike="noStrike" kern="1200" baseline="0" dirty="0">
                <a:solidFill>
                  <a:srgbClr val="000000"/>
                </a:solidFill>
                <a:latin typeface="Calibri" panose="020F0502020204030204" pitchFamily="34" charset="0"/>
              </a:rPr>
              <a:t>Επεξεργασία στυλ κειμένου υποδείγματος</a:t>
            </a:r>
            <a:endParaRPr lang="el-GR" altLang="zh-CN" sz="1200" b="0" i="0" u="none" strike="noStrike" kern="1200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1"/>
            <a:r>
              <a:rPr lang="el-GR" noProof="0" dirty="0"/>
              <a:t>Δεύτερο επίπεδο</a:t>
            </a:r>
            <a:endParaRPr lang="el-GR" noProof="0" dirty="0"/>
          </a:p>
          <a:p>
            <a:pPr lvl="2"/>
            <a:r>
              <a:rPr lang="el-GR" noProof="0" dirty="0"/>
              <a:t>Τρίτο επίπεδο</a:t>
            </a:r>
            <a:endParaRPr lang="el-GR" noProof="0" dirty="0"/>
          </a:p>
          <a:p>
            <a:pPr lvl="3"/>
            <a:r>
              <a:rPr lang="el-GR" noProof="0" dirty="0"/>
              <a:t>Τέταρτο επίπεδο</a:t>
            </a:r>
            <a:endParaRPr lang="el-GR" noProof="0" dirty="0"/>
          </a:p>
          <a:p>
            <a:pPr lvl="4"/>
            <a:r>
              <a:rPr lang="el-GR" noProof="0" dirty="0"/>
              <a:t>Πέμπτο επίπεδο</a:t>
            </a:r>
            <a:endParaRPr lang="el-GR" noProof="0" dirty="0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 noProof="0" dirty="0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E5F4B9-D068-4EDC-A159-1B71C319576E}" type="slidenum">
              <a:rPr lang="el-GR" noProof="0" smtClean="0"/>
            </a:fld>
            <a:endParaRPr lang="el-GR" noProof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lang="el-GR" altLang="zh-CN" sz="1200" b="0" i="0" u="none" strike="noStrike" kern="1200" baseline="0" smtClean="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E5F4B9-D068-4EDC-A159-1B71C319576E}" type="slidenum">
              <a:rPr lang="el-GR" smtClean="0"/>
            </a:fld>
            <a:endParaRPr lang="el-G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Εικόνα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Τίτλος 1"/>
          <p:cNvSpPr>
            <a:spLocks noGrp="1"/>
          </p:cNvSpPr>
          <p:nvPr>
            <p:ph type="ctrTitle" hasCustomPrompt="1"/>
          </p:nvPr>
        </p:nvSpPr>
        <p:spPr>
          <a:xfrm>
            <a:off x="3962399" y="1964267"/>
            <a:ext cx="7197726" cy="2421464"/>
          </a:xfrm>
        </p:spPr>
        <p:txBody>
          <a:bodyPr rtlCol="0"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pPr rtl="0"/>
            <a:r>
              <a:rPr lang="el-GR" noProof="0"/>
              <a:t>Κάντε κλικ για να επεξεργαστείτε το Στυλ κύριου τίτλου</a:t>
            </a:r>
            <a:endParaRPr lang="el-GR" noProof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 hasCustomPrompt="1"/>
          </p:nvPr>
        </p:nvSpPr>
        <p:spPr>
          <a:xfrm>
            <a:off x="3962399" y="4385732"/>
            <a:ext cx="7197726" cy="1405467"/>
          </a:xfrm>
        </p:spPr>
        <p:txBody>
          <a:bodyPr rtlCol="0"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el-GR" noProof="0"/>
              <a:t>Κάντε κλικ για να επεξεργαστείτε το Στυλ κύριου υπότιτλου</a:t>
            </a:r>
            <a:endParaRPr lang="el-GR" noProof="0"/>
          </a:p>
        </p:txBody>
      </p:sp>
      <p:sp>
        <p:nvSpPr>
          <p:cNvPr id="4" name="Σύμβολο κράτησης θέσης ημερομηνίας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 rtlCol="0"/>
          <a:lstStyle/>
          <a:p>
            <a:pPr rtl="0"/>
            <a:fld id="{030A6C67-9A2F-4D17-A5A5-F8082A5FF8E1}" type="datetime1">
              <a:rPr lang="el-GR" noProof="0" smtClean="0"/>
            </a:fld>
            <a:endParaRPr lang="el-GR" noProof="0"/>
          </a:p>
        </p:txBody>
      </p:sp>
      <p:sp>
        <p:nvSpPr>
          <p:cNvPr id="5" name="Σύμβολο κράτησης θέσης υποσέλιδου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 rtlCol="0"/>
          <a:lstStyle/>
          <a:p>
            <a:pPr rtl="0"/>
            <a:endParaRPr lang="el-GR" noProof="0"/>
          </a:p>
        </p:txBody>
      </p:sp>
      <p:sp>
        <p:nvSpPr>
          <p:cNvPr id="6" name="Σύμβολο κράτησης θέσης αριθμού διαφάνειας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 rtlCol="0"/>
          <a:lstStyle/>
          <a:p>
            <a:pPr rtl="0"/>
            <a:fld id="{69E57DC2-970A-4B3E-BB1C-7A09969E49DF}" type="slidenum">
              <a:rPr lang="el-GR" noProof="0" smtClean="0"/>
            </a:fld>
            <a:endParaRPr lang="el-GR" noProof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Πανοραμική 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Εικόνα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Τίτλος 1"/>
          <p:cNvSpPr>
            <a:spLocks noGrp="1"/>
          </p:cNvSpPr>
          <p:nvPr>
            <p:ph type="title" hasCustomPrompt="1"/>
          </p:nvPr>
        </p:nvSpPr>
        <p:spPr>
          <a:xfrm>
            <a:off x="685800" y="4732865"/>
            <a:ext cx="10131427" cy="566738"/>
          </a:xfrm>
        </p:spPr>
        <p:txBody>
          <a:bodyPr rtlCol="0" anchor="b">
            <a:normAutofit/>
          </a:bodyPr>
          <a:lstStyle>
            <a:lvl1pPr algn="l">
              <a:defRPr sz="2400" b="0"/>
            </a:lvl1pPr>
          </a:lstStyle>
          <a:p>
            <a:pPr rtl="0"/>
            <a:r>
              <a:rPr lang="el-GR" noProof="0"/>
              <a:t>Κάντε κλικ για να επεξεργαστείτε το Στυλ κύριου τίτλου</a:t>
            </a:r>
            <a:endParaRPr lang="el-GR" noProof="0"/>
          </a:p>
        </p:txBody>
      </p:sp>
      <p:sp>
        <p:nvSpPr>
          <p:cNvPr id="3" name="Θέση εικόνας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el-GR" noProof="0"/>
              <a:t>Κάντε κλικ στο εικονίδιο για να προσθέσετε μια εικόνα</a:t>
            </a:r>
            <a:endParaRPr lang="el-GR" noProof="0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 hasCustomPrompt="1"/>
          </p:nvPr>
        </p:nvSpPr>
        <p:spPr>
          <a:xfrm>
            <a:off x="685800" y="5299603"/>
            <a:ext cx="10131427" cy="493712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l-GR" noProof="0"/>
              <a:t>Επεξεργασία στυλ κειμένου υποδείγματος</a:t>
            </a:r>
            <a:endParaRPr lang="el-GR" noProof="0"/>
          </a:p>
        </p:txBody>
      </p:sp>
      <p:sp>
        <p:nvSpPr>
          <p:cNvPr id="5" name="Σύμβολο κράτησης θέσης ημερομηνίας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09C1126-76C8-452B-BD6F-E9B76539C430}" type="datetime1">
              <a:rPr lang="el-GR" noProof="0" smtClean="0"/>
            </a:fld>
            <a:endParaRPr lang="el-GR" noProof="0"/>
          </a:p>
        </p:txBody>
      </p:sp>
      <p:sp>
        <p:nvSpPr>
          <p:cNvPr id="6" name="Σύμβολο κράτησης θέσης υποσέλιδου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l-GR" noProof="0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el-GR" noProof="0" smtClean="0"/>
            </a:fld>
            <a:endParaRPr lang="el-GR" noProof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Τίτλος και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Εικόνα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Τίτλος 1"/>
          <p:cNvSpPr>
            <a:spLocks noGrp="1"/>
          </p:cNvSpPr>
          <p:nvPr>
            <p:ph type="title" hasCustomPrompt="1"/>
          </p:nvPr>
        </p:nvSpPr>
        <p:spPr>
          <a:xfrm>
            <a:off x="685801" y="609601"/>
            <a:ext cx="10131427" cy="3124199"/>
          </a:xfrm>
        </p:spPr>
        <p:txBody>
          <a:bodyPr rtlCol="0" anchor="ctr">
            <a:normAutofit/>
          </a:bodyPr>
          <a:lstStyle>
            <a:lvl1pPr algn="l">
              <a:defRPr sz="3200" b="0" cap="none"/>
            </a:lvl1pPr>
          </a:lstStyle>
          <a:p>
            <a:pPr rtl="0"/>
            <a:r>
              <a:rPr lang="el-GR" noProof="0"/>
              <a:t>Κάντε κλικ για να επεξεργαστείτε το Στυλ κύριου τίτλου</a:t>
            </a:r>
            <a:endParaRPr lang="el-GR" noProof="0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 hasCustomPrompt="1"/>
          </p:nvPr>
        </p:nvSpPr>
        <p:spPr>
          <a:xfrm>
            <a:off x="685800" y="4343400"/>
            <a:ext cx="10131428" cy="1447800"/>
          </a:xfrm>
        </p:spPr>
        <p:txBody>
          <a:bodyPr rtlCol="0"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l-GR" noProof="0"/>
              <a:t>Επεξεργασία στυλ κειμένου υποδείγματος</a:t>
            </a:r>
            <a:endParaRPr lang="el-GR" noProof="0"/>
          </a:p>
        </p:txBody>
      </p:sp>
      <p:sp>
        <p:nvSpPr>
          <p:cNvPr id="4" name="Σύμβολο κράτησης θέσης ημερομηνίας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B508ACD-8F31-45A4-A0AA-CD551927F45D}" type="datetime1">
              <a:rPr lang="el-GR" noProof="0" smtClean="0"/>
            </a:fld>
            <a:endParaRPr lang="el-GR" noProof="0"/>
          </a:p>
        </p:txBody>
      </p:sp>
      <p:sp>
        <p:nvSpPr>
          <p:cNvPr id="5" name="Σύμβολο κράτησης θέσης υποσέλιδου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l-GR" noProof="0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el-GR" noProof="0" smtClean="0"/>
            </a:fld>
            <a:endParaRPr lang="el-GR" noProof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Απόσπασμ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Εικόνα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Πλαίσιο κειμένου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el-GR" sz="8000" noProof="0">
                <a:solidFill>
                  <a:schemeClr val="tx1"/>
                </a:solidFill>
                <a:effectLst/>
              </a:rPr>
              <a:t>”</a:t>
            </a:r>
            <a:endParaRPr lang="el-GR" sz="8000" noProof="0">
              <a:solidFill>
                <a:schemeClr val="tx1"/>
              </a:solidFill>
              <a:effectLst/>
            </a:endParaRPr>
          </a:p>
        </p:txBody>
      </p:sp>
      <p:sp>
        <p:nvSpPr>
          <p:cNvPr id="14" name="Πλαίσιο κειμένου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el-GR" sz="8000" noProof="0">
                <a:solidFill>
                  <a:schemeClr val="tx1"/>
                </a:solidFill>
                <a:effectLst/>
              </a:rPr>
              <a:t>“</a:t>
            </a:r>
            <a:endParaRPr lang="el-GR" sz="8000" noProof="0">
              <a:solidFill>
                <a:schemeClr val="tx1"/>
              </a:solidFill>
              <a:effectLst/>
            </a:endParaRPr>
          </a:p>
        </p:txBody>
      </p:sp>
      <p:sp>
        <p:nvSpPr>
          <p:cNvPr id="16" name="Τίτλος 1"/>
          <p:cNvSpPr>
            <a:spLocks noGrp="1"/>
          </p:cNvSpPr>
          <p:nvPr>
            <p:ph type="title" hasCustomPrompt="1"/>
          </p:nvPr>
        </p:nvSpPr>
        <p:spPr>
          <a:xfrm>
            <a:off x="992267" y="609601"/>
            <a:ext cx="9550399" cy="2743199"/>
          </a:xfrm>
        </p:spPr>
        <p:txBody>
          <a:bodyPr rtlCol="0"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pPr rtl="0"/>
            <a:r>
              <a:rPr lang="el-GR" noProof="0"/>
              <a:t>Κάντε κλικ για να επεξεργαστείτε το Στυλ κύριου τίτλου</a:t>
            </a:r>
            <a:endParaRPr lang="el-GR" noProof="0"/>
          </a:p>
        </p:txBody>
      </p:sp>
      <p:sp>
        <p:nvSpPr>
          <p:cNvPr id="10" name="Θέση κειμένου 9"/>
          <p:cNvSpPr>
            <a:spLocks noGrp="1"/>
          </p:cNvSpPr>
          <p:nvPr>
            <p:ph type="body" sz="quarter" idx="13" hasCustomPrompt="1"/>
          </p:nvPr>
        </p:nvSpPr>
        <p:spPr>
          <a:xfrm>
            <a:off x="1097875" y="3352800"/>
            <a:ext cx="9339184" cy="381000"/>
          </a:xfrm>
        </p:spPr>
        <p:txBody>
          <a:bodyPr rtlCol="0"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 rtl="0"/>
            <a:r>
              <a:rPr lang="el-GR" noProof="0"/>
              <a:t>Επεξεργασία στυλ κειμένου υποδείγματος</a:t>
            </a:r>
            <a:endParaRPr lang="el-GR" noProof="0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 hasCustomPrompt="1"/>
          </p:nvPr>
        </p:nvSpPr>
        <p:spPr>
          <a:xfrm>
            <a:off x="687465" y="4343400"/>
            <a:ext cx="10152367" cy="1447800"/>
          </a:xfrm>
        </p:spPr>
        <p:txBody>
          <a:bodyPr rtlCol="0"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l-GR" noProof="0"/>
              <a:t>Επεξεργασία στυλ κειμένου υποδείγματος</a:t>
            </a:r>
            <a:endParaRPr lang="el-GR" noProof="0"/>
          </a:p>
        </p:txBody>
      </p:sp>
      <p:sp>
        <p:nvSpPr>
          <p:cNvPr id="4" name="Σύμβολο κράτησης θέσης ημερομηνίας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549E652-2777-4584-8DAE-7ED39D360621}" type="datetime1">
              <a:rPr lang="el-GR" noProof="0" smtClean="0"/>
            </a:fld>
            <a:endParaRPr lang="el-GR" noProof="0"/>
          </a:p>
        </p:txBody>
      </p:sp>
      <p:sp>
        <p:nvSpPr>
          <p:cNvPr id="5" name="Σύμβολο κράτησης θέσης υποσέλιδου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l-GR" noProof="0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el-GR" noProof="0" smtClean="0"/>
            </a:fld>
            <a:endParaRPr lang="el-GR" noProof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Κάρτα ονόματ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Εικόνα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Τίτλος 1"/>
          <p:cNvSpPr>
            <a:spLocks noGrp="1"/>
          </p:cNvSpPr>
          <p:nvPr>
            <p:ph type="title" hasCustomPrompt="1"/>
          </p:nvPr>
        </p:nvSpPr>
        <p:spPr>
          <a:xfrm>
            <a:off x="685802" y="3308581"/>
            <a:ext cx="10131425" cy="1468800"/>
          </a:xfrm>
        </p:spPr>
        <p:txBody>
          <a:bodyPr rtlCol="0" anchor="b">
            <a:normAutofit/>
          </a:bodyPr>
          <a:lstStyle>
            <a:lvl1pPr algn="l">
              <a:defRPr sz="3200" b="0" cap="none"/>
            </a:lvl1pPr>
          </a:lstStyle>
          <a:p>
            <a:pPr rtl="0"/>
            <a:r>
              <a:rPr lang="el-GR" noProof="0"/>
              <a:t>Κάντε κλικ για να επεξεργαστείτε το Στυλ κύριου τίτλου</a:t>
            </a:r>
            <a:endParaRPr lang="el-GR" noProof="0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 hasCustomPrompt="1"/>
          </p:nvPr>
        </p:nvSpPr>
        <p:spPr>
          <a:xfrm>
            <a:off x="685801" y="4777381"/>
            <a:ext cx="10131426" cy="860400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l-GR" noProof="0"/>
              <a:t>Επεξεργασία στυλ κειμένου υποδείγματος</a:t>
            </a:r>
            <a:endParaRPr lang="el-GR" noProof="0"/>
          </a:p>
        </p:txBody>
      </p:sp>
      <p:sp>
        <p:nvSpPr>
          <p:cNvPr id="4" name="Σύμβολο κράτησης θέσης ημερομηνίας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1C55F59-8547-452D-B72B-1913859D6ABB}" type="datetime1">
              <a:rPr lang="el-GR" noProof="0" smtClean="0"/>
            </a:fld>
            <a:endParaRPr lang="el-GR" noProof="0"/>
          </a:p>
        </p:txBody>
      </p:sp>
      <p:sp>
        <p:nvSpPr>
          <p:cNvPr id="5" name="Σύμβολο κράτησης θέσης υποσέλιδου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l-GR" noProof="0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el-GR" noProof="0" smtClean="0"/>
            </a:fld>
            <a:endParaRPr lang="el-GR" noProof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Κάρτα ονόματος αποσπάσματ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Εικόνα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Πλαίσιο κειμένου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el-GR" sz="8000" noProof="0">
                <a:solidFill>
                  <a:schemeClr val="tx1"/>
                </a:solidFill>
                <a:effectLst/>
              </a:rPr>
              <a:t>”</a:t>
            </a:r>
            <a:endParaRPr lang="el-GR" sz="8000" noProof="0">
              <a:solidFill>
                <a:schemeClr val="tx1"/>
              </a:solidFill>
              <a:effectLst/>
            </a:endParaRPr>
          </a:p>
        </p:txBody>
      </p:sp>
      <p:sp>
        <p:nvSpPr>
          <p:cNvPr id="14" name="Πλαίσιο κειμένου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el-GR" sz="8000" noProof="0">
                <a:solidFill>
                  <a:schemeClr val="tx1"/>
                </a:solidFill>
                <a:effectLst/>
              </a:rPr>
              <a:t>“</a:t>
            </a:r>
            <a:endParaRPr lang="el-GR" sz="8000" noProof="0">
              <a:solidFill>
                <a:schemeClr val="tx1"/>
              </a:solidFill>
              <a:effectLst/>
            </a:endParaRPr>
          </a:p>
        </p:txBody>
      </p:sp>
      <p:sp>
        <p:nvSpPr>
          <p:cNvPr id="16" name="Τίτλος 1"/>
          <p:cNvSpPr>
            <a:spLocks noGrp="1"/>
          </p:cNvSpPr>
          <p:nvPr>
            <p:ph type="title" hasCustomPrompt="1"/>
          </p:nvPr>
        </p:nvSpPr>
        <p:spPr>
          <a:xfrm>
            <a:off x="992267" y="609601"/>
            <a:ext cx="9550399" cy="2743199"/>
          </a:xfrm>
        </p:spPr>
        <p:txBody>
          <a:bodyPr rtlCol="0"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pPr rtl="0"/>
            <a:r>
              <a:rPr lang="el-GR" noProof="0"/>
              <a:t>Κάντε κλικ για να επεξεργαστείτε το Στυλ κύριου τίτλου</a:t>
            </a:r>
            <a:endParaRPr lang="el-GR" noProof="0"/>
          </a:p>
        </p:txBody>
      </p:sp>
      <p:sp>
        <p:nvSpPr>
          <p:cNvPr id="10" name="Θέση κειμένου 9"/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 rtl="0">
              <a:spcBef>
                <a:spcPct val="0"/>
              </a:spcBef>
              <a:buNone/>
            </a:pPr>
            <a:r>
              <a:rPr lang="el-GR" noProof="0"/>
              <a:t>Επεξεργασία στυλ κειμένου υποδείγματος</a:t>
            </a:r>
            <a:endParaRPr lang="el-GR" noProof="0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 hasCustomPrompt="1"/>
          </p:nvPr>
        </p:nvSpPr>
        <p:spPr>
          <a:xfrm>
            <a:off x="685799" y="4775200"/>
            <a:ext cx="10135436" cy="1016000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l-GR" noProof="0"/>
              <a:t>Επεξεργασία στυλ κειμένου υποδείγματος</a:t>
            </a:r>
            <a:endParaRPr lang="el-GR" noProof="0"/>
          </a:p>
        </p:txBody>
      </p:sp>
      <p:sp>
        <p:nvSpPr>
          <p:cNvPr id="4" name="Σύμβολο κράτησης θέσης ημερομηνίας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49BAF30-287E-4F0A-A3C7-903A2BC5EF34}" type="datetime1">
              <a:rPr lang="el-GR" noProof="0" smtClean="0"/>
            </a:fld>
            <a:endParaRPr lang="el-GR" noProof="0"/>
          </a:p>
        </p:txBody>
      </p:sp>
      <p:sp>
        <p:nvSpPr>
          <p:cNvPr id="5" name="Σύμβολο κράτησης θέσης υποσέλιδου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l-GR" noProof="0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el-GR" noProof="0" smtClean="0"/>
            </a:fld>
            <a:endParaRPr lang="el-GR" noProof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Σωστό ή λάθ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Εικόνα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Τίτλος 1"/>
          <p:cNvSpPr>
            <a:spLocks noGrp="1"/>
          </p:cNvSpPr>
          <p:nvPr>
            <p:ph type="title" hasCustomPrompt="1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 rtl="0"/>
            <a:r>
              <a:rPr lang="el-GR" noProof="0"/>
              <a:t>Κάντε κλικ για να επεξεργαστείτε το Στυλ κύριου τίτλου</a:t>
            </a:r>
            <a:endParaRPr lang="el-GR" noProof="0"/>
          </a:p>
        </p:txBody>
      </p:sp>
      <p:sp>
        <p:nvSpPr>
          <p:cNvPr id="10" name="Θέση κειμένου 9"/>
          <p:cNvSpPr>
            <a:spLocks noGrp="1"/>
          </p:cNvSpPr>
          <p:nvPr>
            <p:ph type="body" sz="quarter" idx="13" hasCustomPrompt="1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 rtl="0">
              <a:spcBef>
                <a:spcPct val="0"/>
              </a:spcBef>
              <a:buNone/>
            </a:pPr>
            <a:r>
              <a:rPr lang="el-GR" noProof="0"/>
              <a:t>Επεξεργασία στυλ κειμένου υποδείγματος</a:t>
            </a:r>
            <a:endParaRPr lang="el-GR" noProof="0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 hasCustomPrompt="1"/>
          </p:nvPr>
        </p:nvSpPr>
        <p:spPr>
          <a:xfrm>
            <a:off x="685800" y="4343400"/>
            <a:ext cx="10131428" cy="1447800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l-GR" noProof="0"/>
              <a:t>Επεξεργασία στυλ κειμένου υποδείγματος</a:t>
            </a:r>
            <a:endParaRPr lang="el-GR" noProof="0"/>
          </a:p>
        </p:txBody>
      </p:sp>
      <p:sp>
        <p:nvSpPr>
          <p:cNvPr id="4" name="Σύμβολο κράτησης θέσης ημερομηνίας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394AFD4-1ED3-4E52-9D50-4A8F5CED746A}" type="datetime1">
              <a:rPr lang="el-GR" noProof="0" smtClean="0"/>
            </a:fld>
            <a:endParaRPr lang="el-GR" noProof="0"/>
          </a:p>
        </p:txBody>
      </p:sp>
      <p:sp>
        <p:nvSpPr>
          <p:cNvPr id="5" name="Σύμβολο κράτησης θέσης υποσέλιδου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l-GR" noProof="0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el-GR" noProof="0" smtClean="0"/>
            </a:fld>
            <a:endParaRPr lang="el-GR" noProof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Εικόνα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Τίτλος 1"/>
          <p:cNvSpPr>
            <a:spLocks noGrp="1"/>
          </p:cNvSpPr>
          <p:nvPr>
            <p:ph type="title" hasCustomPrompt="1"/>
          </p:nvPr>
        </p:nvSpPr>
        <p:spPr>
          <a:xfrm>
            <a:off x="685801" y="609600"/>
            <a:ext cx="10131425" cy="1456267"/>
          </a:xfrm>
        </p:spPr>
        <p:txBody>
          <a:bodyPr rtlCol="0"/>
          <a:lstStyle/>
          <a:p>
            <a:pPr rtl="0"/>
            <a:r>
              <a:rPr lang="el-GR" noProof="0"/>
              <a:t>Κάντε κλικ για να επεξεργαστείτε το Στυλ κύριου τίτλου</a:t>
            </a:r>
            <a:endParaRPr lang="el-GR" noProof="0"/>
          </a:p>
        </p:txBody>
      </p:sp>
      <p:sp>
        <p:nvSpPr>
          <p:cNvPr id="3" name="Σύμβολο κράτησης θέσης κατακόρυφου κειμένου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 anchor="t"/>
          <a:lstStyle/>
          <a:p>
            <a:pPr lvl="0" rtl="0"/>
            <a:r>
              <a:rPr lang="el-GR" noProof="0"/>
              <a:t>Επεξεργασία στυλ κειμένου υποδείγματος</a:t>
            </a:r>
            <a:endParaRPr lang="el-GR" noProof="0"/>
          </a:p>
          <a:p>
            <a:pPr lvl="1" rtl="0"/>
            <a:r>
              <a:rPr lang="el-GR" noProof="0"/>
              <a:t>Δεύτερου επιπέδου</a:t>
            </a:r>
            <a:endParaRPr lang="el-GR" noProof="0"/>
          </a:p>
          <a:p>
            <a:pPr lvl="2" rtl="0"/>
            <a:r>
              <a:rPr lang="el-GR" noProof="0"/>
              <a:t>Τρίτου επιπέδου</a:t>
            </a:r>
            <a:endParaRPr lang="el-GR" noProof="0"/>
          </a:p>
          <a:p>
            <a:pPr lvl="3" rtl="0"/>
            <a:r>
              <a:rPr lang="el-GR" noProof="0"/>
              <a:t>Τέταρτου επιπέδου</a:t>
            </a:r>
            <a:endParaRPr lang="el-GR" noProof="0"/>
          </a:p>
          <a:p>
            <a:pPr lvl="4" rtl="0"/>
            <a:r>
              <a:rPr lang="el-GR" noProof="0"/>
              <a:t>Πέμπτου επιπέδου</a:t>
            </a:r>
            <a:endParaRPr lang="el-GR" noProof="0"/>
          </a:p>
        </p:txBody>
      </p:sp>
      <p:sp>
        <p:nvSpPr>
          <p:cNvPr id="4" name="Σύμβολο κράτησης θέσης ημερομηνίας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9C8D493-5B9A-4F44-9256-0D00BD9C4C73}" type="datetime1">
              <a:rPr lang="el-GR" noProof="0" smtClean="0"/>
            </a:fld>
            <a:endParaRPr lang="el-GR" noProof="0"/>
          </a:p>
        </p:txBody>
      </p:sp>
      <p:sp>
        <p:nvSpPr>
          <p:cNvPr id="5" name="Σύμβολο κράτησης θέσης υποσέλιδου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l-GR" noProof="0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el-GR" noProof="0" smtClean="0"/>
            </a:fld>
            <a:endParaRPr lang="el-GR" noProof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Εικόνα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Κατακόρυφος τίτλος 1"/>
          <p:cNvSpPr>
            <a:spLocks noGrp="1"/>
          </p:cNvSpPr>
          <p:nvPr>
            <p:ph type="title" orient="vert" hasCustomPrompt="1"/>
          </p:nvPr>
        </p:nvSpPr>
        <p:spPr>
          <a:xfrm>
            <a:off x="8658675" y="609599"/>
            <a:ext cx="2158552" cy="5181601"/>
          </a:xfrm>
        </p:spPr>
        <p:txBody>
          <a:bodyPr vert="eaVert" rtlCol="0"/>
          <a:lstStyle/>
          <a:p>
            <a:pPr rtl="0"/>
            <a:r>
              <a:rPr lang="el-GR" noProof="0"/>
              <a:t>Κάντε κλικ για να επεξεργαστείτε το Στυλ κύριου τίτλου</a:t>
            </a:r>
            <a:endParaRPr lang="el-GR" noProof="0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 hasCustomPrompt="1"/>
          </p:nvPr>
        </p:nvSpPr>
        <p:spPr>
          <a:xfrm>
            <a:off x="685800" y="609600"/>
            <a:ext cx="7832116" cy="5181600"/>
          </a:xfrm>
        </p:spPr>
        <p:txBody>
          <a:bodyPr vert="eaVert" rtlCol="0" anchor="t"/>
          <a:lstStyle/>
          <a:p>
            <a:pPr lvl="0" rtl="0"/>
            <a:r>
              <a:rPr lang="el-GR" noProof="0"/>
              <a:t>Επεξεργασία στυλ κειμένου υποδείγματος</a:t>
            </a:r>
            <a:endParaRPr lang="el-GR" noProof="0"/>
          </a:p>
          <a:p>
            <a:pPr lvl="1" rtl="0"/>
            <a:r>
              <a:rPr lang="el-GR" noProof="0"/>
              <a:t>Δεύτερου επιπέδου</a:t>
            </a:r>
            <a:endParaRPr lang="el-GR" noProof="0"/>
          </a:p>
          <a:p>
            <a:pPr lvl="2" rtl="0"/>
            <a:r>
              <a:rPr lang="el-GR" noProof="0"/>
              <a:t>Τρίτου επιπέδου</a:t>
            </a:r>
            <a:endParaRPr lang="el-GR" noProof="0"/>
          </a:p>
          <a:p>
            <a:pPr lvl="3" rtl="0"/>
            <a:r>
              <a:rPr lang="el-GR" noProof="0"/>
              <a:t>Τέταρτου επιπέδου</a:t>
            </a:r>
            <a:endParaRPr lang="el-GR" noProof="0"/>
          </a:p>
          <a:p>
            <a:pPr lvl="4" rtl="0"/>
            <a:r>
              <a:rPr lang="el-GR" noProof="0"/>
              <a:t>Πέμπτου επιπέδου</a:t>
            </a:r>
            <a:endParaRPr lang="el-GR" noProof="0"/>
          </a:p>
        </p:txBody>
      </p:sp>
      <p:sp>
        <p:nvSpPr>
          <p:cNvPr id="4" name="Σύμβολο κράτησης θέσης ημερομηνίας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1E61317-9DEE-45FF-8B8C-47D0150B8A6D}" type="datetime1">
              <a:rPr lang="el-GR" noProof="0" smtClean="0"/>
            </a:fld>
            <a:endParaRPr lang="el-GR" noProof="0"/>
          </a:p>
        </p:txBody>
      </p:sp>
      <p:sp>
        <p:nvSpPr>
          <p:cNvPr id="5" name="Σύμβολο κράτησης θέσης υποσέλιδου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l-GR" noProof="0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el-GR" noProof="0" smtClean="0"/>
            </a:fld>
            <a:endParaRPr lang="el-GR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Εικόνα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Τίτλος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el-GR" noProof="0"/>
              <a:t>Κάντε κλικ για να επεξεργαστείτε το Στυλ κύριου τίτλου</a:t>
            </a:r>
            <a:endParaRPr lang="el-GR" noProof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 hasCustomPrompt="1"/>
          </p:nvPr>
        </p:nvSpPr>
        <p:spPr/>
        <p:txBody>
          <a:bodyPr rtlCol="0" anchor="ctr"/>
          <a:lstStyle/>
          <a:p>
            <a:pPr lvl="0" rtl="0"/>
            <a:r>
              <a:rPr lang="el-GR" noProof="0"/>
              <a:t>Επεξεργασία στυλ κειμένου υποδείγματος</a:t>
            </a:r>
            <a:endParaRPr lang="el-GR" noProof="0"/>
          </a:p>
          <a:p>
            <a:pPr lvl="1" rtl="0"/>
            <a:r>
              <a:rPr lang="el-GR" noProof="0"/>
              <a:t>Δεύτερου επιπέδου</a:t>
            </a:r>
            <a:endParaRPr lang="el-GR" noProof="0"/>
          </a:p>
          <a:p>
            <a:pPr lvl="2" rtl="0"/>
            <a:r>
              <a:rPr lang="el-GR" noProof="0"/>
              <a:t>Τρίτου επιπέδου</a:t>
            </a:r>
            <a:endParaRPr lang="el-GR" noProof="0"/>
          </a:p>
          <a:p>
            <a:pPr lvl="3" rtl="0"/>
            <a:r>
              <a:rPr lang="el-GR" noProof="0"/>
              <a:t>Τέταρτου επιπέδου</a:t>
            </a:r>
            <a:endParaRPr lang="el-GR" noProof="0"/>
          </a:p>
          <a:p>
            <a:pPr lvl="4" rtl="0"/>
            <a:r>
              <a:rPr lang="el-GR" noProof="0"/>
              <a:t>Πέμπτου επιπέδου</a:t>
            </a:r>
            <a:endParaRPr lang="el-GR" noProof="0"/>
          </a:p>
        </p:txBody>
      </p:sp>
      <p:sp>
        <p:nvSpPr>
          <p:cNvPr id="4" name="Σύμβολο κράτησης θέσης ημερομηνίας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21882BF-7BA6-4932-B2D9-C32898FB0460}" type="datetime1">
              <a:rPr lang="el-GR" noProof="0" smtClean="0"/>
            </a:fld>
            <a:endParaRPr lang="el-GR" noProof="0"/>
          </a:p>
        </p:txBody>
      </p:sp>
      <p:sp>
        <p:nvSpPr>
          <p:cNvPr id="5" name="Σύμβολο κράτησης θέσης υποσέλιδου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l-GR" noProof="0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el-GR" noProof="0" smtClean="0"/>
            </a:fld>
            <a:endParaRPr lang="el-GR" noProof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Εικόνα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Τίτλος 1"/>
          <p:cNvSpPr>
            <a:spLocks noGrp="1"/>
          </p:cNvSpPr>
          <p:nvPr>
            <p:ph type="title" hasCustomPrompt="1"/>
          </p:nvPr>
        </p:nvSpPr>
        <p:spPr>
          <a:xfrm>
            <a:off x="685800" y="3308581"/>
            <a:ext cx="10131427" cy="1468800"/>
          </a:xfrm>
        </p:spPr>
        <p:txBody>
          <a:bodyPr rtlCol="0" anchor="b"/>
          <a:lstStyle>
            <a:lvl1pPr algn="l">
              <a:defRPr sz="4000" b="0" cap="all"/>
            </a:lvl1pPr>
          </a:lstStyle>
          <a:p>
            <a:pPr rtl="0"/>
            <a:r>
              <a:rPr lang="el-GR" noProof="0"/>
              <a:t>Κάντε κλικ για να επεξεργαστείτε το Στυλ κύριου τίτλου</a:t>
            </a:r>
            <a:endParaRPr lang="el-GR" noProof="0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 hasCustomPrompt="1"/>
          </p:nvPr>
        </p:nvSpPr>
        <p:spPr>
          <a:xfrm>
            <a:off x="685799" y="4777381"/>
            <a:ext cx="10131428" cy="860400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l-GR" noProof="0"/>
              <a:t>Επεξεργασία στυλ κειμένου υποδείγματος</a:t>
            </a:r>
            <a:endParaRPr lang="el-GR" noProof="0"/>
          </a:p>
        </p:txBody>
      </p:sp>
      <p:sp>
        <p:nvSpPr>
          <p:cNvPr id="4" name="Σύμβολο κράτησης θέσης ημερομηνίας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0F4A9B9-1E0B-4442-B55D-8CD02336FDB7}" type="datetime1">
              <a:rPr lang="el-GR" noProof="0" smtClean="0"/>
            </a:fld>
            <a:endParaRPr lang="el-GR" noProof="0"/>
          </a:p>
        </p:txBody>
      </p:sp>
      <p:sp>
        <p:nvSpPr>
          <p:cNvPr id="5" name="Σύμβολο κράτησης θέσης υποσέλιδου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l-GR" noProof="0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el-GR" noProof="0" smtClean="0"/>
            </a:fld>
            <a:endParaRPr lang="el-GR" noProof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Εικόνα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Τίτλος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el-GR" noProof="0"/>
              <a:t>Κάντε κλικ για να επεξεργαστείτε το Στυλ κύριου τίτλου</a:t>
            </a:r>
            <a:endParaRPr lang="el-GR" noProof="0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 hasCustomPrompt="1"/>
          </p:nvPr>
        </p:nvSpPr>
        <p:spPr>
          <a:xfrm>
            <a:off x="685802" y="2142067"/>
            <a:ext cx="4995334" cy="3649134"/>
          </a:xfrm>
        </p:spPr>
        <p:txBody>
          <a:bodyPr rtlCol="0">
            <a:normAutofit/>
          </a:bodyPr>
          <a:lstStyle/>
          <a:p>
            <a:pPr lvl="0" rtl="0"/>
            <a:r>
              <a:rPr lang="el-GR" noProof="0"/>
              <a:t>Επεξεργασία στυλ κειμένου υποδείγματος</a:t>
            </a:r>
            <a:endParaRPr lang="el-GR" noProof="0"/>
          </a:p>
          <a:p>
            <a:pPr lvl="1" rtl="0"/>
            <a:r>
              <a:rPr lang="el-GR" noProof="0"/>
              <a:t>Δεύτερου επιπέδου</a:t>
            </a:r>
            <a:endParaRPr lang="el-GR" noProof="0"/>
          </a:p>
          <a:p>
            <a:pPr lvl="2" rtl="0"/>
            <a:r>
              <a:rPr lang="el-GR" noProof="0"/>
              <a:t>Τρίτου επιπέδου</a:t>
            </a:r>
            <a:endParaRPr lang="el-GR" noProof="0"/>
          </a:p>
          <a:p>
            <a:pPr lvl="3" rtl="0"/>
            <a:r>
              <a:rPr lang="el-GR" noProof="0"/>
              <a:t>Τέταρτου επιπέδου</a:t>
            </a:r>
            <a:endParaRPr lang="el-GR" noProof="0"/>
          </a:p>
          <a:p>
            <a:pPr lvl="4" rtl="0"/>
            <a:r>
              <a:rPr lang="el-GR" noProof="0"/>
              <a:t>Πέμπτου επιπέδου</a:t>
            </a:r>
            <a:endParaRPr lang="el-GR" noProof="0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 hasCustomPrompt="1"/>
          </p:nvPr>
        </p:nvSpPr>
        <p:spPr>
          <a:xfrm>
            <a:off x="5821895" y="2142067"/>
            <a:ext cx="4995332" cy="3649133"/>
          </a:xfrm>
        </p:spPr>
        <p:txBody>
          <a:bodyPr rtlCol="0">
            <a:normAutofit/>
          </a:bodyPr>
          <a:lstStyle/>
          <a:p>
            <a:pPr lvl="0" rtl="0"/>
            <a:r>
              <a:rPr lang="el-GR" noProof="0"/>
              <a:t>Επεξεργασία στυλ κειμένου υποδείγματος</a:t>
            </a:r>
            <a:endParaRPr lang="el-GR" noProof="0"/>
          </a:p>
          <a:p>
            <a:pPr lvl="1" rtl="0"/>
            <a:r>
              <a:rPr lang="el-GR" noProof="0"/>
              <a:t>Δεύτερου επιπέδου</a:t>
            </a:r>
            <a:endParaRPr lang="el-GR" noProof="0"/>
          </a:p>
          <a:p>
            <a:pPr lvl="2" rtl="0"/>
            <a:r>
              <a:rPr lang="el-GR" noProof="0"/>
              <a:t>Τρίτου επιπέδου</a:t>
            </a:r>
            <a:endParaRPr lang="el-GR" noProof="0"/>
          </a:p>
          <a:p>
            <a:pPr lvl="3" rtl="0"/>
            <a:r>
              <a:rPr lang="el-GR" noProof="0"/>
              <a:t>Τέταρτου επιπέδου</a:t>
            </a:r>
            <a:endParaRPr lang="el-GR" noProof="0"/>
          </a:p>
          <a:p>
            <a:pPr lvl="4" rtl="0"/>
            <a:r>
              <a:rPr lang="el-GR" noProof="0"/>
              <a:t>Πέμπτου επιπέδου</a:t>
            </a:r>
            <a:endParaRPr lang="el-GR" noProof="0"/>
          </a:p>
        </p:txBody>
      </p:sp>
      <p:sp>
        <p:nvSpPr>
          <p:cNvPr id="5" name="Σύμβολο κράτησης θέσης ημερομηνίας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E6759A6-4EF3-4B07-9143-4279F30BFE7C}" type="datetime1">
              <a:rPr lang="el-GR" noProof="0" smtClean="0"/>
            </a:fld>
            <a:endParaRPr lang="el-GR" noProof="0"/>
          </a:p>
        </p:txBody>
      </p:sp>
      <p:sp>
        <p:nvSpPr>
          <p:cNvPr id="6" name="Σύμβολο κράτησης θέσης υποσέλιδου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l-GR" noProof="0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el-GR" noProof="0" smtClean="0"/>
            </a:fld>
            <a:endParaRPr lang="el-GR" noProof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el-GR" noProof="0"/>
              <a:t>Κάντε κλικ για να επεξεργαστείτε το Στυλ κύριου τίτλου</a:t>
            </a:r>
            <a:endParaRPr lang="el-GR" noProof="0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l-GR" noProof="0"/>
              <a:t>Επεξεργασία στυλ κειμένου υποδείγματος</a:t>
            </a:r>
            <a:endParaRPr lang="el-GR" noProof="0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 hasCustomPrompt="1"/>
          </p:nvPr>
        </p:nvSpPr>
        <p:spPr>
          <a:xfrm>
            <a:off x="685801" y="2870201"/>
            <a:ext cx="4996923" cy="2920998"/>
          </a:xfrm>
        </p:spPr>
        <p:txBody>
          <a:bodyPr rtlCol="0" anchor="t">
            <a:normAutofit/>
          </a:bodyPr>
          <a:lstStyle/>
          <a:p>
            <a:pPr lvl="0" rtl="0"/>
            <a:r>
              <a:rPr lang="el-GR" noProof="0"/>
              <a:t>Επεξεργασία στυλ κειμένου υποδείγματος</a:t>
            </a:r>
            <a:endParaRPr lang="el-GR" noProof="0"/>
          </a:p>
          <a:p>
            <a:pPr lvl="1" rtl="0"/>
            <a:r>
              <a:rPr lang="el-GR" noProof="0"/>
              <a:t>Δεύτερου επιπέδου</a:t>
            </a:r>
            <a:endParaRPr lang="el-GR" noProof="0"/>
          </a:p>
          <a:p>
            <a:pPr lvl="2" rtl="0"/>
            <a:r>
              <a:rPr lang="el-GR" noProof="0"/>
              <a:t>Τρίτου επιπέδου</a:t>
            </a:r>
            <a:endParaRPr lang="el-GR" noProof="0"/>
          </a:p>
          <a:p>
            <a:pPr lvl="3" rtl="0"/>
            <a:r>
              <a:rPr lang="el-GR" noProof="0"/>
              <a:t>Τέταρτου επιπέδου</a:t>
            </a:r>
            <a:endParaRPr lang="el-GR" noProof="0"/>
          </a:p>
          <a:p>
            <a:pPr lvl="4" rtl="0"/>
            <a:r>
              <a:rPr lang="el-GR" noProof="0"/>
              <a:t>Πέμπτου επιπέδου</a:t>
            </a:r>
            <a:endParaRPr lang="el-GR" noProof="0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l-GR" noProof="0"/>
              <a:t>Επεξεργασία στυλ κειμένου υποδείγματος</a:t>
            </a:r>
            <a:endParaRPr lang="el-GR" noProof="0"/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 hasCustomPrompt="1"/>
          </p:nvPr>
        </p:nvSpPr>
        <p:spPr>
          <a:xfrm>
            <a:off x="5823483" y="2870201"/>
            <a:ext cx="4995334" cy="2920998"/>
          </a:xfrm>
        </p:spPr>
        <p:txBody>
          <a:bodyPr rtlCol="0" anchor="t">
            <a:normAutofit/>
          </a:bodyPr>
          <a:lstStyle/>
          <a:p>
            <a:pPr lvl="0" rtl="0"/>
            <a:r>
              <a:rPr lang="el-GR" noProof="0"/>
              <a:t>Επεξεργασία στυλ κειμένου υποδείγματος</a:t>
            </a:r>
            <a:endParaRPr lang="el-GR" noProof="0"/>
          </a:p>
          <a:p>
            <a:pPr lvl="1" rtl="0"/>
            <a:r>
              <a:rPr lang="el-GR" noProof="0"/>
              <a:t>Δεύτερου επιπέδου</a:t>
            </a:r>
            <a:endParaRPr lang="el-GR" noProof="0"/>
          </a:p>
          <a:p>
            <a:pPr lvl="2" rtl="0"/>
            <a:r>
              <a:rPr lang="el-GR" noProof="0"/>
              <a:t>Τρίτου επιπέδου</a:t>
            </a:r>
            <a:endParaRPr lang="el-GR" noProof="0"/>
          </a:p>
          <a:p>
            <a:pPr lvl="3" rtl="0"/>
            <a:r>
              <a:rPr lang="el-GR" noProof="0"/>
              <a:t>Τέταρτου επιπέδου</a:t>
            </a:r>
            <a:endParaRPr lang="el-GR" noProof="0"/>
          </a:p>
          <a:p>
            <a:pPr lvl="4" rtl="0"/>
            <a:r>
              <a:rPr lang="el-GR" noProof="0"/>
              <a:t>Πέμπτου επιπέδου</a:t>
            </a:r>
            <a:endParaRPr lang="el-GR" noProof="0"/>
          </a:p>
        </p:txBody>
      </p:sp>
      <p:sp>
        <p:nvSpPr>
          <p:cNvPr id="7" name="Σύμβολο κράτησης θέσης ημερομηνίας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B0F88DF-69BE-4D51-BFCB-98961157D4A5}" type="datetime1">
              <a:rPr lang="el-GR" noProof="0" smtClean="0"/>
            </a:fld>
            <a:endParaRPr lang="el-GR" noProof="0"/>
          </a:p>
        </p:txBody>
      </p:sp>
      <p:sp>
        <p:nvSpPr>
          <p:cNvPr id="8" name="Σύμβολο κράτησης θέσης υποσέλιδου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l-GR" noProof="0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el-GR" noProof="0" smtClean="0"/>
            </a:fld>
            <a:endParaRPr lang="el-GR" noProof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Εικόνα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Τίτλος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el-GR" noProof="0"/>
              <a:t>Κάντε κλικ για να επεξεργαστείτε το Στυλ κύριου τίτλου</a:t>
            </a:r>
            <a:endParaRPr lang="el-GR" noProof="0"/>
          </a:p>
        </p:txBody>
      </p:sp>
      <p:sp>
        <p:nvSpPr>
          <p:cNvPr id="3" name="Σύμβολο κράτησης θέσης ημερομηνίας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19709A9-022E-46EC-975C-B76E52866A8C}" type="datetime1">
              <a:rPr lang="el-GR" noProof="0" smtClean="0"/>
            </a:fld>
            <a:endParaRPr lang="el-GR" noProof="0"/>
          </a:p>
        </p:txBody>
      </p:sp>
      <p:sp>
        <p:nvSpPr>
          <p:cNvPr id="4" name="Σύμβολο κράτησης θέσης υποσέλιδου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l-GR" noProof="0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el-GR" noProof="0" smtClean="0"/>
            </a:fld>
            <a:endParaRPr lang="el-GR" noProof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Εικόνα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Σύμβολο κράτησης θέσης ημερομηνίας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9FB4CCD-450F-4DEC-A458-FA7EBC7F2ADE}" type="datetime1">
              <a:rPr lang="el-GR" noProof="0" smtClean="0"/>
            </a:fld>
            <a:endParaRPr lang="el-GR" noProof="0"/>
          </a:p>
        </p:txBody>
      </p:sp>
      <p:sp>
        <p:nvSpPr>
          <p:cNvPr id="3" name="Σύμβολο κράτησης θέσης υποσέλιδου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l-GR" noProof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el-GR" noProof="0" smtClean="0"/>
            </a:fld>
            <a:endParaRPr lang="el-GR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Εικόνα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Τίτλος 1"/>
          <p:cNvSpPr>
            <a:spLocks noGrp="1"/>
          </p:cNvSpPr>
          <p:nvPr>
            <p:ph type="title" hasCustomPrompt="1"/>
          </p:nvPr>
        </p:nvSpPr>
        <p:spPr>
          <a:xfrm>
            <a:off x="685800" y="2074333"/>
            <a:ext cx="3680885" cy="1371600"/>
          </a:xfrm>
        </p:spPr>
        <p:txBody>
          <a:bodyPr rtlCol="0" anchor="b">
            <a:normAutofit/>
          </a:bodyPr>
          <a:lstStyle>
            <a:lvl1pPr algn="l">
              <a:defRPr sz="2400" b="0"/>
            </a:lvl1pPr>
          </a:lstStyle>
          <a:p>
            <a:pPr rtl="0"/>
            <a:r>
              <a:rPr lang="el-GR" noProof="0"/>
              <a:t>Κάντε κλικ για να επεξεργαστείτε το Στυλ κύριου τίτλου</a:t>
            </a:r>
            <a:endParaRPr lang="el-GR" noProof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 hasCustomPrompt="1"/>
          </p:nvPr>
        </p:nvSpPr>
        <p:spPr>
          <a:xfrm>
            <a:off x="4648201" y="609601"/>
            <a:ext cx="6169026" cy="5181600"/>
          </a:xfrm>
        </p:spPr>
        <p:txBody>
          <a:bodyPr rtlCol="0" anchor="ctr">
            <a:normAutofit/>
          </a:bodyPr>
          <a:lstStyle/>
          <a:p>
            <a:pPr lvl="0" rtl="0"/>
            <a:r>
              <a:rPr lang="el-GR" noProof="0"/>
              <a:t>Επεξεργασία στυλ κειμένου υποδείγματος</a:t>
            </a:r>
            <a:endParaRPr lang="el-GR" noProof="0"/>
          </a:p>
          <a:p>
            <a:pPr lvl="1" rtl="0"/>
            <a:r>
              <a:rPr lang="el-GR" noProof="0"/>
              <a:t>Δεύτερου επιπέδου</a:t>
            </a:r>
            <a:endParaRPr lang="el-GR" noProof="0"/>
          </a:p>
          <a:p>
            <a:pPr lvl="2" rtl="0"/>
            <a:r>
              <a:rPr lang="el-GR" noProof="0"/>
              <a:t>Τρίτου επιπέδου</a:t>
            </a:r>
            <a:endParaRPr lang="el-GR" noProof="0"/>
          </a:p>
          <a:p>
            <a:pPr lvl="3" rtl="0"/>
            <a:r>
              <a:rPr lang="el-GR" noProof="0"/>
              <a:t>Τέταρτου επιπέδου</a:t>
            </a:r>
            <a:endParaRPr lang="el-GR" noProof="0"/>
          </a:p>
          <a:p>
            <a:pPr lvl="4" rtl="0"/>
            <a:r>
              <a:rPr lang="el-GR" noProof="0"/>
              <a:t>Πέμπτου επιπέδου</a:t>
            </a:r>
            <a:endParaRPr lang="el-GR" noProof="0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 hasCustomPrompt="1"/>
          </p:nvPr>
        </p:nvSpPr>
        <p:spPr>
          <a:xfrm>
            <a:off x="685800" y="3445933"/>
            <a:ext cx="3680885" cy="1828800"/>
          </a:xfrm>
        </p:spPr>
        <p:txBody>
          <a:bodyPr rtlCol="0"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l-GR" noProof="0"/>
              <a:t>Επεξεργασία στυλ κειμένου υποδείγματος</a:t>
            </a:r>
            <a:endParaRPr lang="el-GR" noProof="0"/>
          </a:p>
        </p:txBody>
      </p:sp>
      <p:sp>
        <p:nvSpPr>
          <p:cNvPr id="5" name="Σύμβολο κράτησης θέσης ημερομηνίας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76C1E05-B2BE-424E-80BF-27F8588154E6}" type="datetime1">
              <a:rPr lang="el-GR" noProof="0" smtClean="0"/>
            </a:fld>
            <a:endParaRPr lang="el-GR" noProof="0"/>
          </a:p>
        </p:txBody>
      </p:sp>
      <p:sp>
        <p:nvSpPr>
          <p:cNvPr id="6" name="Σύμβολο κράτησης θέσης υποσέλιδου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l-GR" noProof="0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el-GR" noProof="0" smtClean="0"/>
            </a:fld>
            <a:endParaRPr lang="el-GR" noProof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Εικόνα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Τίτλος 1"/>
          <p:cNvSpPr>
            <a:spLocks noGrp="1"/>
          </p:cNvSpPr>
          <p:nvPr>
            <p:ph type="title" hasCustomPrompt="1"/>
          </p:nvPr>
        </p:nvSpPr>
        <p:spPr>
          <a:xfrm>
            <a:off x="685800" y="1600200"/>
            <a:ext cx="6164653" cy="1371600"/>
          </a:xfrm>
        </p:spPr>
        <p:txBody>
          <a:bodyPr rtlCol="0" anchor="b">
            <a:normAutofit/>
          </a:bodyPr>
          <a:lstStyle>
            <a:lvl1pPr algn="l">
              <a:defRPr sz="2800" b="0"/>
            </a:lvl1pPr>
          </a:lstStyle>
          <a:p>
            <a:pPr rtl="0"/>
            <a:r>
              <a:rPr lang="el-GR" noProof="0"/>
              <a:t>Κάντε κλικ για να επεξεργαστείτε το Στυλ κύριου τίτλου</a:t>
            </a:r>
            <a:endParaRPr lang="el-GR" noProof="0"/>
          </a:p>
        </p:txBody>
      </p:sp>
      <p:sp>
        <p:nvSpPr>
          <p:cNvPr id="14" name="Θέση εικόνας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el-GR" noProof="0"/>
              <a:t>Κάντε κλικ στο εικονίδιο για να προσθέσετε μια εικόνα</a:t>
            </a:r>
            <a:endParaRPr lang="el-GR" noProof="0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 hasCustomPrompt="1"/>
          </p:nvPr>
        </p:nvSpPr>
        <p:spPr>
          <a:xfrm>
            <a:off x="685800" y="2971800"/>
            <a:ext cx="6164653" cy="1828800"/>
          </a:xfrm>
        </p:spPr>
        <p:txBody>
          <a:bodyPr rtlCol="0"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l-GR" noProof="0"/>
              <a:t>Επεξεργασία στυλ κειμένου υποδείγματος</a:t>
            </a:r>
            <a:endParaRPr lang="el-GR" noProof="0"/>
          </a:p>
        </p:txBody>
      </p:sp>
      <p:sp>
        <p:nvSpPr>
          <p:cNvPr id="5" name="Σύμβολο κράτησης θέσης ημερομηνίας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61DDAE2-122F-4541-89D9-52FA97283D76}" type="datetime1">
              <a:rPr lang="el-GR" noProof="0" smtClean="0"/>
            </a:fld>
            <a:endParaRPr lang="el-GR" noProof="0"/>
          </a:p>
        </p:txBody>
      </p:sp>
      <p:sp>
        <p:nvSpPr>
          <p:cNvPr id="6" name="Σύμβολο κράτησης θέσης υποσέλιδου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l-GR" noProof="0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el-GR" noProof="0" smtClean="0"/>
            </a:fld>
            <a:endParaRPr lang="el-GR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el-GR" noProof="0"/>
              <a:t>Κάντε κλικ για να επεξεργαστείτε το Στυλ κύριου τίτλου</a:t>
            </a:r>
            <a:endParaRPr lang="el-GR" noProof="0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rtl="0"/>
            <a:r>
              <a:rPr lang="el-GR" noProof="0"/>
              <a:t>Επεξεργασία στυλ κειμένου υποδείγματος</a:t>
            </a:r>
            <a:endParaRPr lang="el-GR" noProof="0"/>
          </a:p>
          <a:p>
            <a:pPr lvl="1" rtl="0"/>
            <a:r>
              <a:rPr lang="el-GR" noProof="0"/>
              <a:t>Δεύτερου επιπέδου</a:t>
            </a:r>
            <a:endParaRPr lang="el-GR" noProof="0"/>
          </a:p>
          <a:p>
            <a:pPr lvl="2" rtl="0"/>
            <a:r>
              <a:rPr lang="el-GR" noProof="0"/>
              <a:t>Τρίτου επιπέδου</a:t>
            </a:r>
            <a:endParaRPr lang="el-GR" noProof="0"/>
          </a:p>
          <a:p>
            <a:pPr lvl="3" rtl="0"/>
            <a:r>
              <a:rPr lang="el-GR" noProof="0"/>
              <a:t>Τέταρτου επιπέδου</a:t>
            </a:r>
            <a:endParaRPr lang="el-GR" noProof="0"/>
          </a:p>
          <a:p>
            <a:pPr lvl="4" rtl="0"/>
            <a:r>
              <a:rPr lang="el-GR" noProof="0"/>
              <a:t>Πέμπτου επιπέδου</a:t>
            </a:r>
            <a:endParaRPr lang="el-GR" noProof="0"/>
          </a:p>
        </p:txBody>
      </p:sp>
      <p:sp>
        <p:nvSpPr>
          <p:cNvPr id="4" name="Σύμβολο κράτησης θέσης ημερομηνίας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rtl="0"/>
            <a:fld id="{AD263217-5BE9-4B8E-AFBE-265C4A113532}" type="datetime1">
              <a:rPr lang="el-GR" noProof="0" smtClean="0"/>
            </a:fld>
            <a:endParaRPr lang="el-GR" noProof="0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rtl="0"/>
            <a:endParaRPr lang="el-GR" noProof="0"/>
          </a:p>
        </p:txBody>
      </p:sp>
      <p:sp>
        <p:nvSpPr>
          <p:cNvPr id="6" name="Σύμβολο κράτησης θέσης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rtl="0"/>
            <a:fld id="{69E57DC2-970A-4B3E-BB1C-7A09969E49DF}" type="slidenum">
              <a:rPr lang="el-GR" noProof="0" smtClean="0"/>
            </a:fld>
            <a:endParaRPr lang="el-GR" noProof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 panose="020B0604020202020204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 panose="020B0604020202020204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 panose="020B0604020202020204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 panose="020B0604020202020204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 panose="020B0604020202020204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 panose="020B0604020202020204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 panose="020B0604020202020204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 panose="020B0604020202020204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 panose="020B0604020202020204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diagramColors" Target="../diagrams/colors2.xml"/><Relationship Id="rId8" Type="http://schemas.openxmlformats.org/officeDocument/2006/relationships/diagramQuickStyle" Target="../diagrams/quickStyle2.xml"/><Relationship Id="rId7" Type="http://schemas.openxmlformats.org/officeDocument/2006/relationships/diagramLayout" Target="../diagrams/layout2.xml"/><Relationship Id="rId6" Type="http://schemas.openxmlformats.org/officeDocument/2006/relationships/diagramData" Target="../diagrams/data2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1" Type="http://schemas.openxmlformats.org/officeDocument/2006/relationships/slideLayout" Target="../slideLayouts/slideLayout9.xml"/><Relationship Id="rId10" Type="http://schemas.microsoft.com/office/2007/relationships/diagramDrawing" Target="../diagrams/drawing2.xml"/><Relationship Id="rId1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Εικόνα 4" descr="νυχτερινός ουρανός με βουνά μακριά στον ορίζοντα"/>
          <p:cNvPicPr>
            <a:picLocks noChangeAspect="1"/>
          </p:cNvPicPr>
          <p:nvPr/>
        </p:nvPicPr>
        <p:blipFill rotWithShape="1">
          <a:blip r:embed="rId1">
            <a:alphaModFix amt="20000"/>
          </a:blip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3566161" y="2554817"/>
            <a:ext cx="8469176" cy="1520794"/>
          </a:xfrm>
        </p:spPr>
        <p:txBody>
          <a:bodyPr rtlCol="0">
            <a:noAutofit/>
          </a:bodyPr>
          <a:lstStyle/>
          <a:p>
            <a:pPr algn="l"/>
            <a:r>
              <a:rPr lang="el-GR" sz="3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hnschrift Condensed" panose="020B0502040204020203" pitchFamily="34" charset="0"/>
                <a:sym typeface="+mn-ea"/>
              </a:rPr>
              <a:t>Εργασι</a:t>
            </a:r>
            <a:r>
              <a:rPr lang="el-GR" sz="32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hnschrift Condensed" panose="020B0502040204020203" pitchFamily="34" charset="0"/>
                <a:sym typeface="+mn-ea"/>
              </a:rPr>
              <a:t>α</a:t>
            </a:r>
            <a:r>
              <a:rPr lang="el-GR" sz="3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hnschrift Condensed" panose="020B0502040204020203" pitchFamily="34" charset="0"/>
                <a:sym typeface="+mn-ea"/>
              </a:rPr>
              <a:t> </a:t>
            </a:r>
            <a:r>
              <a:rPr lang="el-GR" sz="32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hnschrift Condensed" panose="020B0502040204020203" pitchFamily="34" charset="0"/>
                <a:sym typeface="+mn-ea"/>
              </a:rPr>
              <a:t>στο </a:t>
            </a:r>
            <a:r>
              <a:rPr lang="el-GR" sz="3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hnschrift Condensed" panose="020B0502040204020203" pitchFamily="34" charset="0"/>
                <a:sym typeface="+mn-ea"/>
              </a:rPr>
              <a:t>Μ</a:t>
            </a:r>
            <a:r>
              <a:rPr lang="el-GR" sz="32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hnschrift Condensed" panose="020B0502040204020203" pitchFamily="34" charset="0"/>
                <a:sym typeface="+mn-ea"/>
              </a:rPr>
              <a:t>α</a:t>
            </a:r>
            <a:r>
              <a:rPr lang="el-GR" sz="3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hnschrift Condensed" panose="020B0502040204020203" pitchFamily="34" charset="0"/>
                <a:sym typeface="+mn-ea"/>
              </a:rPr>
              <a:t>θημα </a:t>
            </a:r>
            <a:r>
              <a:rPr lang="el-GR" sz="32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hnschrift Condensed" panose="020B0502040204020203" pitchFamily="34" charset="0"/>
                <a:sym typeface="+mn-ea"/>
              </a:rPr>
              <a:t>«898. Η </a:t>
            </a:r>
            <a:r>
              <a:rPr lang="el-GR" sz="3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hnschrift Condensed" panose="020B0502040204020203" pitchFamily="34" charset="0"/>
                <a:sym typeface="+mn-ea"/>
              </a:rPr>
              <a:t>Διδασκαλια μεσω Επιλυσης</a:t>
            </a:r>
            <a:br>
              <a:rPr lang="el-GR" sz="32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hnschrift Condensed" panose="020B0502040204020203" pitchFamily="34" charset="0"/>
                <a:sym typeface="+mn-ea"/>
              </a:rPr>
            </a:br>
            <a:r>
              <a:rPr lang="el-GR" sz="3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hnschrift Condensed" panose="020B0502040204020203" pitchFamily="34" charset="0"/>
                <a:sym typeface="+mn-ea"/>
              </a:rPr>
              <a:t>Προβληματος </a:t>
            </a:r>
            <a:r>
              <a:rPr lang="el-GR" sz="32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hnschrift Condensed" panose="020B0502040204020203" pitchFamily="34" charset="0"/>
                <a:sym typeface="+mn-ea"/>
              </a:rPr>
              <a:t>- </a:t>
            </a:r>
            <a:r>
              <a:rPr lang="el-GR" sz="3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hnschrift Condensed" panose="020B0502040204020203" pitchFamily="34" charset="0"/>
                <a:sym typeface="+mn-ea"/>
              </a:rPr>
              <a:t>Μαθηματικοποιηση</a:t>
            </a:r>
            <a:r>
              <a:rPr lang="el-GR" sz="32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hnschrift Condensed" panose="020B0502040204020203" pitchFamily="34" charset="0"/>
                <a:sym typeface="+mn-ea"/>
              </a:rPr>
              <a:t>»</a:t>
            </a:r>
            <a:br>
              <a:rPr lang="el-GR" sz="32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hnschrift Condensed" panose="020B0502040204020203" pitchFamily="34" charset="0"/>
                <a:sym typeface="+mn-ea"/>
              </a:rPr>
            </a:br>
            <a:r>
              <a:rPr lang="el-GR" sz="3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hnschrift Condensed" panose="020B0502040204020203" pitchFamily="34" charset="0"/>
                <a:sym typeface="+mn-ea"/>
              </a:rPr>
              <a:t>Διδασκουσα</a:t>
            </a:r>
            <a:r>
              <a:rPr lang="el-GR" sz="32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hnschrift Condensed" panose="020B0502040204020203" pitchFamily="34" charset="0"/>
                <a:sym typeface="+mn-ea"/>
              </a:rPr>
              <a:t>: Χ. </a:t>
            </a:r>
            <a:r>
              <a:rPr lang="el-GR" sz="3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hnschrift Condensed" panose="020B0502040204020203" pitchFamily="34" charset="0"/>
                <a:sym typeface="+mn-ea"/>
              </a:rPr>
              <a:t>Τριανταφυλλου</a:t>
            </a:r>
            <a:endParaRPr lang="el-GR" sz="3200" b="1" dirty="0">
              <a:latin typeface="Bahnschrift Condensed" panose="020B0502040204020203" pitchFamily="34" charset="0"/>
            </a:endParaRP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3161211" y="4532812"/>
            <a:ext cx="7998914" cy="1848938"/>
          </a:xfrm>
        </p:spPr>
        <p:txBody>
          <a:bodyPr rtlCol="0">
            <a:normAutofit fontScale="77500" lnSpcReduction="20000"/>
          </a:bodyPr>
          <a:lstStyle/>
          <a:p>
            <a:pPr algn="ctr"/>
            <a:r>
              <a:rPr lang="el-GR" altLang="en-US" sz="22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ΘΕΜΑ ΕΡΓΑΣΙΑΣ</a:t>
            </a:r>
            <a:r>
              <a:rPr lang="el-GR" altLang="en-US" sz="22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 ΑΣΤΙΚΟΠΟΙΗΣΗ ΚΑΙ ΚΑΤΑΣΤΡΟΦΗ ΦΥΣΙΚΟΥ </a:t>
            </a:r>
            <a:r>
              <a:rPr lang="el-GR" altLang="en-US" sz="22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ΤΟΠΙΟΥ</a:t>
            </a:r>
            <a:endParaRPr lang="el-GR" altLang="en-US" sz="2200" dirty="0" smtClean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el-GR" altLang="en-US" sz="22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l-GR" altLang="en-US" sz="22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ΣΥΜΜΕΤΕΧΟΝΤΕΣ:</a:t>
            </a:r>
            <a:endParaRPr lang="el-GR" altLang="en-US" sz="2200" b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l-GR" altLang="en-US" sz="22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ΜΑΜΟΥΝΗ ΔΕΣΠΟΙΝΑ 1112201900118</a:t>
            </a:r>
            <a:endParaRPr lang="el-GR" altLang="en-US" sz="22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l-GR" altLang="en-US" sz="22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ΓΚΟΥΜΑΣ ΙΩΑΝΝΗΣ-ΦΟΙΒΟΣ 1112201900038</a:t>
            </a:r>
            <a:endParaRPr lang="el-GR" altLang="en-US" sz="22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rtl="0"/>
            <a:endParaRPr lang="el-GR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685799" y="228600"/>
            <a:ext cx="6164653" cy="1371600"/>
          </a:xfrm>
        </p:spPr>
        <p:txBody>
          <a:bodyPr>
            <a:normAutofit/>
          </a:bodyPr>
          <a:lstStyle/>
          <a:p>
            <a:r>
              <a:rPr lang="el-GR" altLang="en-US" sz="36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hnschrift Condensed" panose="020B0502040204020203" pitchFamily="34" charset="0"/>
              </a:rPr>
              <a:t>ΔΙΑΤΥΠΩΣΗ ΤΟΥ ΠΡΟΒΛΗΜΑΤΟΣ</a:t>
            </a:r>
            <a:endParaRPr lang="el-GR" sz="3600" dirty="0">
              <a:latin typeface="Bahnschrift Condensed" panose="020B0502040204020203" pitchFamily="34" charset="0"/>
            </a:endParaRPr>
          </a:p>
        </p:txBody>
      </p:sp>
      <p:graphicFrame>
        <p:nvGraphicFramePr>
          <p:cNvPr id="6" name="Θέση εικόνας 5"/>
          <p:cNvGraphicFramePr>
            <a:graphicFrameLocks noGrp="1"/>
          </p:cNvGraphicFramePr>
          <p:nvPr>
            <p:ph type="pic" idx="1"/>
          </p:nvPr>
        </p:nvGraphicFramePr>
        <p:xfrm>
          <a:off x="8411463" y="71846"/>
          <a:ext cx="3645553" cy="35008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539525" y="1969022"/>
            <a:ext cx="7086600" cy="3157742"/>
          </a:xfrm>
        </p:spPr>
        <p:txBody>
          <a:bodyPr>
            <a:normAutofit fontScale="92500"/>
          </a:bodyPr>
          <a:lstStyle/>
          <a:p>
            <a:r>
              <a:rPr lang="en-US" sz="2400" i="1" dirty="0"/>
              <a:t>Από την </a:t>
            </a:r>
            <a:r>
              <a:rPr lang="el-GR" sz="2400" i="1" dirty="0" smtClean="0"/>
              <a:t>αρχή</a:t>
            </a:r>
            <a:r>
              <a:rPr lang="en-US" sz="2400" i="1" dirty="0" smtClean="0"/>
              <a:t> </a:t>
            </a:r>
            <a:r>
              <a:rPr lang="en-US" sz="2400" i="1" dirty="0"/>
              <a:t>του </a:t>
            </a:r>
            <a:r>
              <a:rPr lang="en-US" sz="2400" b="1" i="1" dirty="0"/>
              <a:t>1900</a:t>
            </a:r>
            <a:r>
              <a:rPr lang="en-US" sz="2400" i="1" dirty="0"/>
              <a:t> έως και </a:t>
            </a:r>
            <a:r>
              <a:rPr lang="en-US" sz="2400" i="1" dirty="0" smtClean="0"/>
              <a:t>το</a:t>
            </a:r>
            <a:r>
              <a:rPr lang="el-GR" sz="2400" i="1" dirty="0" smtClean="0"/>
              <a:t> </a:t>
            </a:r>
            <a:r>
              <a:rPr lang="en-US" sz="2400" i="1" dirty="0" smtClean="0"/>
              <a:t> </a:t>
            </a:r>
            <a:r>
              <a:rPr lang="en-US" sz="2400" i="1" dirty="0"/>
              <a:t>τέλος του </a:t>
            </a:r>
            <a:r>
              <a:rPr lang="en-US" sz="2400" b="1" i="1" dirty="0"/>
              <a:t>2019</a:t>
            </a:r>
            <a:r>
              <a:rPr lang="en-US" sz="2400" i="1" dirty="0"/>
              <a:t>, χτίστηκαν σε μια επαρχιακή πόλη </a:t>
            </a:r>
            <a:r>
              <a:rPr lang="en-US" sz="2400" b="1" i="1" dirty="0"/>
              <a:t>85</a:t>
            </a:r>
            <a:r>
              <a:rPr lang="en-US" sz="2400" i="1" dirty="0"/>
              <a:t> πολυκατοικίες. </a:t>
            </a:r>
            <a:r>
              <a:rPr lang="en-US" sz="2400" i="1" dirty="0" smtClean="0"/>
              <a:t>Γ</a:t>
            </a:r>
            <a:r>
              <a:rPr lang="el-GR" sz="2400" i="1" dirty="0" smtClean="0"/>
              <a:t>ια</a:t>
            </a:r>
            <a:r>
              <a:rPr lang="en-US" sz="2400" i="1" dirty="0" smtClean="0"/>
              <a:t> </a:t>
            </a:r>
            <a:r>
              <a:rPr lang="en-US" sz="2400" i="1" dirty="0"/>
              <a:t>το χτίσιμο κάθε μιας από αυτές, έπρεπε να κοπούν </a:t>
            </a:r>
            <a:r>
              <a:rPr lang="en-US" sz="2400" b="1" i="1" dirty="0"/>
              <a:t>4 </a:t>
            </a:r>
            <a:r>
              <a:rPr lang="en-US" sz="2400" i="1" dirty="0"/>
              <a:t>δέντρα. Εάν στο τέλος του </a:t>
            </a:r>
            <a:r>
              <a:rPr lang="en-US" sz="2400" b="1" i="1" dirty="0"/>
              <a:t>2019</a:t>
            </a:r>
            <a:r>
              <a:rPr lang="en-US" sz="2400" i="1" dirty="0"/>
              <a:t> η </a:t>
            </a:r>
            <a:r>
              <a:rPr lang="el-GR" sz="2400" i="1" dirty="0" smtClean="0"/>
              <a:t>πόλη</a:t>
            </a:r>
            <a:r>
              <a:rPr lang="en-US" sz="2400" i="1" dirty="0" smtClean="0"/>
              <a:t> </a:t>
            </a:r>
            <a:r>
              <a:rPr lang="en-US" sz="2400" i="1" dirty="0"/>
              <a:t>είχε </a:t>
            </a:r>
            <a:r>
              <a:rPr lang="en-US" sz="2400" b="1" i="1" dirty="0"/>
              <a:t>500</a:t>
            </a:r>
            <a:r>
              <a:rPr lang="en-US" sz="2400" i="1" dirty="0"/>
              <a:t> δέντρα και εάν, από το </a:t>
            </a:r>
            <a:r>
              <a:rPr lang="en-US" sz="2400" b="1" i="1" dirty="0"/>
              <a:t>1900</a:t>
            </a:r>
            <a:r>
              <a:rPr lang="en-US" sz="2400" i="1" dirty="0"/>
              <a:t> κάθε </a:t>
            </a:r>
            <a:r>
              <a:rPr lang="en-US" sz="2400" b="1" i="1" dirty="0"/>
              <a:t>20</a:t>
            </a:r>
            <a:r>
              <a:rPr lang="en-US" sz="2400" i="1" dirty="0"/>
              <a:t> χρόνια φυτεύονταν </a:t>
            </a:r>
            <a:r>
              <a:rPr lang="en-US" sz="2400" b="1" i="1" dirty="0"/>
              <a:t>5</a:t>
            </a:r>
            <a:r>
              <a:rPr lang="en-US" sz="2400" i="1" dirty="0"/>
              <a:t> δέντρα, πόσα δέντρα είχε η πόλη το </a:t>
            </a:r>
            <a:r>
              <a:rPr lang="en-US" sz="2400" b="1" i="1" dirty="0"/>
              <a:t>1899</a:t>
            </a:r>
            <a:r>
              <a:rPr lang="en-US" sz="2400" i="1" dirty="0"/>
              <a:t>; Να διατυπωθεί η λύση σε μορφή αριθμητικής παράστασης και στην συνέχεια να βρεθεί το ζητούμενο με βάση την προτεραιότητα πράξεων.</a:t>
            </a:r>
            <a:endParaRPr lang="en-US" sz="2400" i="1" dirty="0"/>
          </a:p>
          <a:p>
            <a:endParaRPr lang="el-GR" sz="2400" i="1" dirty="0"/>
          </a:p>
        </p:txBody>
      </p:sp>
      <p:graphicFrame>
        <p:nvGraphicFramePr>
          <p:cNvPr id="10" name="Διάγραμμα 9"/>
          <p:cNvGraphicFramePr/>
          <p:nvPr/>
        </p:nvGraphicFramePr>
        <p:xfrm>
          <a:off x="7772400" y="2217217"/>
          <a:ext cx="3294771" cy="37916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76162" y="135436"/>
            <a:ext cx="7373982" cy="1362891"/>
          </a:xfrm>
        </p:spPr>
        <p:txBody>
          <a:bodyPr/>
          <a:lstStyle/>
          <a:p>
            <a:r>
              <a:rPr lang="el-GR" altLang="en-US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hnschrift Condensed" panose="020B0502040204020203" pitchFamily="34" charset="0"/>
              </a:rPr>
              <a:t>ΠΑΡΟΥΣΙΑΣΗ ΤΟΥ ΠΕΡΙΒΑΛΛΟΝΤΙΚΗΣ ΦΥΣΗΣ ΘΕΜΑΤΟΣ</a:t>
            </a:r>
            <a:endParaRPr lang="el-GR" dirty="0">
              <a:latin typeface="Bahnschrift Condensed" panose="020B0502040204020203" pitchFamily="34" charset="0"/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130629" y="2142067"/>
            <a:ext cx="6374674" cy="3649133"/>
          </a:xfrm>
        </p:spPr>
        <p:txBody>
          <a:bodyPr>
            <a:noAutofit/>
          </a:bodyPr>
          <a:lstStyle/>
          <a:p>
            <a:r>
              <a:rPr lang="el-GR" dirty="0" smtClean="0"/>
              <a:t>Με το παραπάνω πρόβλημα προσπαθούμε πέρα από το να δημιουργήσουμε μαθηματική λογική </a:t>
            </a:r>
            <a:r>
              <a:rPr lang="el-GR" dirty="0" smtClean="0"/>
              <a:t>να μυήσουμε το κάθε μαθητή στην ιδέα του νοιάζομαι για το περιβάλλον μου. Κατά την επίλυση λοιπόν του προβλήματος ο μαθητής εύκολα εστιάζει στην διαφο</a:t>
            </a:r>
            <a:r>
              <a:rPr lang="el-GR" dirty="0" smtClean="0"/>
              <a:t>ρά του πλήθους των δέντρων και γεννάται έντονα η απορία του γιατί</a:t>
            </a:r>
            <a:r>
              <a:rPr lang="el-GR" dirty="0" smtClean="0"/>
              <a:t> </a:t>
            </a:r>
            <a:r>
              <a:rPr lang="en-US" dirty="0" smtClean="0"/>
              <a:t>. </a:t>
            </a:r>
            <a:r>
              <a:rPr lang="el-GR" dirty="0" smtClean="0"/>
              <a:t>Έτσι μπορεί να βλαστήσει ένας γόνιμος διάλογος για την πηγή του προβλήματος και για το πως εμείς ως ενεργοί πολίτες μπορούμε να συνδράμουμε στην προστασία της φύσης . Η </a:t>
            </a:r>
            <a:r>
              <a:rPr lang="el-GR" dirty="0"/>
              <a:t>τροποποίηση της ζωής του ανθρώπου από κυνηγός και συλλέκτης σε γεωργός και παραγωγός είχε σαν αποτέλεσμα την συγκέντρωση πληθυσμών σε συγκεκριμένους </a:t>
            </a:r>
            <a:r>
              <a:rPr lang="el-GR" dirty="0" smtClean="0"/>
              <a:t>τόπους. </a:t>
            </a:r>
            <a:r>
              <a:rPr lang="el-GR" dirty="0"/>
              <a:t>Ήταν επόμενο το περιβάλλον να υφίσταται πιέσεις από αυτές τις συγκεντρώσεις και πολλές φορές οι επιπτώσεις πάνω στο περιβάλλον </a:t>
            </a:r>
            <a:r>
              <a:rPr lang="el-GR" dirty="0" smtClean="0"/>
              <a:t>είναι </a:t>
            </a:r>
            <a:r>
              <a:rPr lang="el-GR" dirty="0"/>
              <a:t>τόσο αρνητικές </a:t>
            </a:r>
            <a:r>
              <a:rPr lang="el-GR" dirty="0" smtClean="0"/>
              <a:t> που μπορούν να επιφέρουν κι άλλα προβλήματα πχ.  πλημμύρες .</a:t>
            </a:r>
            <a:endParaRPr lang="el-GR" dirty="0"/>
          </a:p>
        </p:txBody>
      </p:sp>
      <p:grpSp>
        <p:nvGrpSpPr>
          <p:cNvPr id="16" name="Ομάδα 15"/>
          <p:cNvGrpSpPr/>
          <p:nvPr/>
        </p:nvGrpSpPr>
        <p:grpSpPr>
          <a:xfrm>
            <a:off x="6693539" y="1599541"/>
            <a:ext cx="5186856" cy="3742464"/>
            <a:chOff x="6693539" y="1599541"/>
            <a:chExt cx="5186856" cy="3742464"/>
          </a:xfrm>
        </p:grpSpPr>
        <p:sp>
          <p:nvSpPr>
            <p:cNvPr id="17" name="Ελεύθερη σχεδίαση 16"/>
            <p:cNvSpPr/>
            <p:nvPr/>
          </p:nvSpPr>
          <p:spPr>
            <a:xfrm rot="2563239">
              <a:off x="8155484" y="4206475"/>
              <a:ext cx="566986" cy="6521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32607"/>
                  </a:moveTo>
                  <a:lnTo>
                    <a:pt x="566986" y="32607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Ελεύθερη σχεδίαση 17"/>
            <p:cNvSpPr/>
            <p:nvPr/>
          </p:nvSpPr>
          <p:spPr>
            <a:xfrm>
              <a:off x="8230703" y="3429653"/>
              <a:ext cx="433268" cy="6521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32607"/>
                  </a:moveTo>
                  <a:lnTo>
                    <a:pt x="433268" y="32607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Ελεύθερη σχεδίαση 18"/>
            <p:cNvSpPr/>
            <p:nvPr/>
          </p:nvSpPr>
          <p:spPr>
            <a:xfrm rot="19043186">
              <a:off x="8158439" y="2662065"/>
              <a:ext cx="547325" cy="6521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32607"/>
                  </a:moveTo>
                  <a:lnTo>
                    <a:pt x="547325" y="32607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Οβάλ 19"/>
            <p:cNvSpPr/>
            <p:nvPr/>
          </p:nvSpPr>
          <p:spPr>
            <a:xfrm>
              <a:off x="6693539" y="2558045"/>
              <a:ext cx="1808430" cy="1808430"/>
            </a:xfrm>
            <a:prstGeom prst="ellipse">
              <a:avLst/>
            </a:prstGeom>
            <a:blipFill rotWithShape="1">
              <a:blip r:embed="rId1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Ελεύθερη σχεδίαση 20"/>
            <p:cNvSpPr/>
            <p:nvPr/>
          </p:nvSpPr>
          <p:spPr>
            <a:xfrm>
              <a:off x="8490238" y="1599541"/>
              <a:ext cx="1085058" cy="1085058"/>
            </a:xfrm>
            <a:custGeom>
              <a:avLst/>
              <a:gdLst>
                <a:gd name="connsiteX0" fmla="*/ 0 w 1085058"/>
                <a:gd name="connsiteY0" fmla="*/ 542529 h 1085058"/>
                <a:gd name="connsiteX1" fmla="*/ 542529 w 1085058"/>
                <a:gd name="connsiteY1" fmla="*/ 0 h 1085058"/>
                <a:gd name="connsiteX2" fmla="*/ 1085058 w 1085058"/>
                <a:gd name="connsiteY2" fmla="*/ 542529 h 1085058"/>
                <a:gd name="connsiteX3" fmla="*/ 542529 w 1085058"/>
                <a:gd name="connsiteY3" fmla="*/ 1085058 h 1085058"/>
                <a:gd name="connsiteX4" fmla="*/ 0 w 1085058"/>
                <a:gd name="connsiteY4" fmla="*/ 542529 h 1085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5058" h="1085058">
                  <a:moveTo>
                    <a:pt x="0" y="542529"/>
                  </a:moveTo>
                  <a:cubicBezTo>
                    <a:pt x="0" y="242899"/>
                    <a:pt x="242899" y="0"/>
                    <a:pt x="542529" y="0"/>
                  </a:cubicBezTo>
                  <a:cubicBezTo>
                    <a:pt x="842159" y="0"/>
                    <a:pt x="1085058" y="242899"/>
                    <a:pt x="1085058" y="542529"/>
                  </a:cubicBezTo>
                  <a:cubicBezTo>
                    <a:pt x="1085058" y="842159"/>
                    <a:pt x="842159" y="1085058"/>
                    <a:pt x="542529" y="1085058"/>
                  </a:cubicBezTo>
                  <a:cubicBezTo>
                    <a:pt x="242899" y="1085058"/>
                    <a:pt x="0" y="842159"/>
                    <a:pt x="0" y="542529"/>
                  </a:cubicBezTo>
                  <a:close/>
                </a:path>
              </a:pathLst>
            </a:custGeom>
            <a:blipFill rotWithShape="0">
              <a:blip r:embed="rId2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8428" tIns="168428" rIns="168428" bIns="168428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l-GR" sz="1500" kern="1200" dirty="0"/>
            </a:p>
          </p:txBody>
        </p:sp>
        <p:sp>
          <p:nvSpPr>
            <p:cNvPr id="22" name="Ελεύθερη σχεδίαση 21"/>
            <p:cNvSpPr/>
            <p:nvPr/>
          </p:nvSpPr>
          <p:spPr>
            <a:xfrm>
              <a:off x="9683802" y="1599541"/>
              <a:ext cx="1627587" cy="1085058"/>
            </a:xfrm>
            <a:custGeom>
              <a:avLst/>
              <a:gdLst>
                <a:gd name="connsiteX0" fmla="*/ 0 w 1627587"/>
                <a:gd name="connsiteY0" fmla="*/ 0 h 1085058"/>
                <a:gd name="connsiteX1" fmla="*/ 1627587 w 1627587"/>
                <a:gd name="connsiteY1" fmla="*/ 0 h 1085058"/>
                <a:gd name="connsiteX2" fmla="*/ 1627587 w 1627587"/>
                <a:gd name="connsiteY2" fmla="*/ 1085058 h 1085058"/>
                <a:gd name="connsiteX3" fmla="*/ 0 w 1627587"/>
                <a:gd name="connsiteY3" fmla="*/ 1085058 h 1085058"/>
                <a:gd name="connsiteX4" fmla="*/ 0 w 1627587"/>
                <a:gd name="connsiteY4" fmla="*/ 0 h 1085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7587" h="1085058">
                  <a:moveTo>
                    <a:pt x="0" y="0"/>
                  </a:moveTo>
                  <a:lnTo>
                    <a:pt x="1627587" y="0"/>
                  </a:lnTo>
                  <a:lnTo>
                    <a:pt x="1627587" y="1085058"/>
                  </a:lnTo>
                  <a:lnTo>
                    <a:pt x="0" y="108505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228600" lvl="1" indent="-228600" algn="l" defTabSz="12001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el-GR" sz="2700" kern="1200" dirty="0"/>
            </a:p>
            <a:p>
              <a:pPr marL="228600" lvl="1" indent="-228600" algn="l" defTabSz="12001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el-GR" sz="2700" kern="1200"/>
            </a:p>
          </p:txBody>
        </p:sp>
        <p:sp>
          <p:nvSpPr>
            <p:cNvPr id="23" name="Ελεύθερη σχεδίαση 22"/>
            <p:cNvSpPr/>
            <p:nvPr/>
          </p:nvSpPr>
          <p:spPr>
            <a:xfrm>
              <a:off x="8663971" y="2796659"/>
              <a:ext cx="1401276" cy="1331203"/>
            </a:xfrm>
            <a:custGeom>
              <a:avLst/>
              <a:gdLst>
                <a:gd name="connsiteX0" fmla="*/ 0 w 1401276"/>
                <a:gd name="connsiteY0" fmla="*/ 665602 h 1331203"/>
                <a:gd name="connsiteX1" fmla="*/ 700638 w 1401276"/>
                <a:gd name="connsiteY1" fmla="*/ 0 h 1331203"/>
                <a:gd name="connsiteX2" fmla="*/ 1401276 w 1401276"/>
                <a:gd name="connsiteY2" fmla="*/ 665602 h 1331203"/>
                <a:gd name="connsiteX3" fmla="*/ 700638 w 1401276"/>
                <a:gd name="connsiteY3" fmla="*/ 1331204 h 1331203"/>
                <a:gd name="connsiteX4" fmla="*/ 0 w 1401276"/>
                <a:gd name="connsiteY4" fmla="*/ 665602 h 1331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1276" h="1331203">
                  <a:moveTo>
                    <a:pt x="0" y="665602"/>
                  </a:moveTo>
                  <a:cubicBezTo>
                    <a:pt x="0" y="298000"/>
                    <a:pt x="313686" y="0"/>
                    <a:pt x="700638" y="0"/>
                  </a:cubicBezTo>
                  <a:cubicBezTo>
                    <a:pt x="1087590" y="0"/>
                    <a:pt x="1401276" y="298000"/>
                    <a:pt x="1401276" y="665602"/>
                  </a:cubicBezTo>
                  <a:cubicBezTo>
                    <a:pt x="1401276" y="1033204"/>
                    <a:pt x="1087590" y="1331204"/>
                    <a:pt x="700638" y="1331204"/>
                  </a:cubicBezTo>
                  <a:cubicBezTo>
                    <a:pt x="313686" y="1331204"/>
                    <a:pt x="0" y="1033204"/>
                    <a:pt x="0" y="665602"/>
                  </a:cubicBezTo>
                  <a:close/>
                </a:path>
              </a:pathLst>
            </a:custGeom>
            <a:blipFill rotWithShape="0">
              <a:blip r:embed="rId3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7277" tIns="207015" rIns="217277" bIns="207015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l-GR" sz="1900" kern="1200" dirty="0"/>
            </a:p>
          </p:txBody>
        </p:sp>
        <p:sp>
          <p:nvSpPr>
            <p:cNvPr id="24" name="Ελεύθερη σχεδίαση 23"/>
            <p:cNvSpPr/>
            <p:nvPr/>
          </p:nvSpPr>
          <p:spPr>
            <a:xfrm>
              <a:off x="9778481" y="2796659"/>
              <a:ext cx="2101914" cy="1331203"/>
            </a:xfrm>
            <a:custGeom>
              <a:avLst/>
              <a:gdLst>
                <a:gd name="connsiteX0" fmla="*/ 0 w 2101914"/>
                <a:gd name="connsiteY0" fmla="*/ 0 h 1331203"/>
                <a:gd name="connsiteX1" fmla="*/ 2101914 w 2101914"/>
                <a:gd name="connsiteY1" fmla="*/ 0 h 1331203"/>
                <a:gd name="connsiteX2" fmla="*/ 2101914 w 2101914"/>
                <a:gd name="connsiteY2" fmla="*/ 1331203 h 1331203"/>
                <a:gd name="connsiteX3" fmla="*/ 0 w 2101914"/>
                <a:gd name="connsiteY3" fmla="*/ 1331203 h 1331203"/>
                <a:gd name="connsiteX4" fmla="*/ 0 w 2101914"/>
                <a:gd name="connsiteY4" fmla="*/ 0 h 1331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1914" h="1331203">
                  <a:moveTo>
                    <a:pt x="0" y="0"/>
                  </a:moveTo>
                  <a:lnTo>
                    <a:pt x="2101914" y="0"/>
                  </a:lnTo>
                  <a:lnTo>
                    <a:pt x="2101914" y="1331203"/>
                  </a:lnTo>
                  <a:lnTo>
                    <a:pt x="0" y="133120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228600" lvl="1" indent="-228600" algn="l" defTabSz="12001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el-GR" sz="2700" kern="1200"/>
            </a:p>
            <a:p>
              <a:pPr marL="228600" lvl="1" indent="-228600" algn="l" defTabSz="12001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el-GR" sz="2700" kern="1200"/>
            </a:p>
          </p:txBody>
        </p:sp>
        <p:sp>
          <p:nvSpPr>
            <p:cNvPr id="25" name="Ελεύθερη σχεδίαση 24"/>
            <p:cNvSpPr/>
            <p:nvPr/>
          </p:nvSpPr>
          <p:spPr>
            <a:xfrm>
              <a:off x="8503302" y="4256947"/>
              <a:ext cx="1085058" cy="1085058"/>
            </a:xfrm>
            <a:custGeom>
              <a:avLst/>
              <a:gdLst>
                <a:gd name="connsiteX0" fmla="*/ 0 w 1085058"/>
                <a:gd name="connsiteY0" fmla="*/ 542529 h 1085058"/>
                <a:gd name="connsiteX1" fmla="*/ 542529 w 1085058"/>
                <a:gd name="connsiteY1" fmla="*/ 0 h 1085058"/>
                <a:gd name="connsiteX2" fmla="*/ 1085058 w 1085058"/>
                <a:gd name="connsiteY2" fmla="*/ 542529 h 1085058"/>
                <a:gd name="connsiteX3" fmla="*/ 542529 w 1085058"/>
                <a:gd name="connsiteY3" fmla="*/ 1085058 h 1085058"/>
                <a:gd name="connsiteX4" fmla="*/ 0 w 1085058"/>
                <a:gd name="connsiteY4" fmla="*/ 542529 h 1085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5058" h="1085058">
                  <a:moveTo>
                    <a:pt x="0" y="542529"/>
                  </a:moveTo>
                  <a:cubicBezTo>
                    <a:pt x="0" y="242899"/>
                    <a:pt x="242899" y="0"/>
                    <a:pt x="542529" y="0"/>
                  </a:cubicBezTo>
                  <a:cubicBezTo>
                    <a:pt x="842159" y="0"/>
                    <a:pt x="1085058" y="242899"/>
                    <a:pt x="1085058" y="542529"/>
                  </a:cubicBezTo>
                  <a:cubicBezTo>
                    <a:pt x="1085058" y="842159"/>
                    <a:pt x="842159" y="1085058"/>
                    <a:pt x="542529" y="1085058"/>
                  </a:cubicBezTo>
                  <a:cubicBezTo>
                    <a:pt x="242899" y="1085058"/>
                    <a:pt x="0" y="842159"/>
                    <a:pt x="0" y="542529"/>
                  </a:cubicBezTo>
                  <a:close/>
                </a:path>
              </a:pathLst>
            </a:custGeom>
            <a:blipFill rotWithShape="0">
              <a:blip r:embed="rId4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8428" tIns="168428" rIns="168428" bIns="168428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l-GR" sz="1500" kern="1200"/>
            </a:p>
          </p:txBody>
        </p:sp>
        <p:sp>
          <p:nvSpPr>
            <p:cNvPr id="26" name="Ελεύθερη σχεδίαση 25"/>
            <p:cNvSpPr/>
            <p:nvPr/>
          </p:nvSpPr>
          <p:spPr>
            <a:xfrm>
              <a:off x="9696866" y="4256947"/>
              <a:ext cx="1627587" cy="1085058"/>
            </a:xfrm>
            <a:custGeom>
              <a:avLst/>
              <a:gdLst>
                <a:gd name="connsiteX0" fmla="*/ 0 w 1627587"/>
                <a:gd name="connsiteY0" fmla="*/ 0 h 1085058"/>
                <a:gd name="connsiteX1" fmla="*/ 1627587 w 1627587"/>
                <a:gd name="connsiteY1" fmla="*/ 0 h 1085058"/>
                <a:gd name="connsiteX2" fmla="*/ 1627587 w 1627587"/>
                <a:gd name="connsiteY2" fmla="*/ 1085058 h 1085058"/>
                <a:gd name="connsiteX3" fmla="*/ 0 w 1627587"/>
                <a:gd name="connsiteY3" fmla="*/ 1085058 h 1085058"/>
                <a:gd name="connsiteX4" fmla="*/ 0 w 1627587"/>
                <a:gd name="connsiteY4" fmla="*/ 0 h 1085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7587" h="1085058">
                  <a:moveTo>
                    <a:pt x="0" y="0"/>
                  </a:moveTo>
                  <a:lnTo>
                    <a:pt x="1627587" y="0"/>
                  </a:lnTo>
                  <a:lnTo>
                    <a:pt x="1627587" y="1085058"/>
                  </a:lnTo>
                  <a:lnTo>
                    <a:pt x="0" y="108505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228600" lvl="1" indent="-228600" algn="l" defTabSz="12001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el-GR" sz="2700" kern="1200"/>
            </a:p>
            <a:p>
              <a:pPr marL="228600" lvl="1" indent="-228600" algn="l" defTabSz="12001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el-GR" sz="2700" kern="1200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9888582" y="1625667"/>
            <a:ext cx="23034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i="1" dirty="0" smtClean="0"/>
              <a:t>Βαθύτερη κατανόηση μαθηματικών</a:t>
            </a:r>
            <a:endParaRPr lang="el-GR" i="1" dirty="0"/>
          </a:p>
        </p:txBody>
      </p:sp>
      <p:sp>
        <p:nvSpPr>
          <p:cNvPr id="28" name="TextBox 27"/>
          <p:cNvSpPr txBox="1"/>
          <p:nvPr/>
        </p:nvSpPr>
        <p:spPr>
          <a:xfrm>
            <a:off x="10406741" y="3106487"/>
            <a:ext cx="12670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i="1" dirty="0" smtClean="0"/>
              <a:t>Γόνιμος διάλογος</a:t>
            </a:r>
            <a:endParaRPr lang="el-GR" i="1" dirty="0"/>
          </a:p>
        </p:txBody>
      </p:sp>
      <p:sp>
        <p:nvSpPr>
          <p:cNvPr id="29" name="TextBox 28"/>
          <p:cNvSpPr txBox="1"/>
          <p:nvPr/>
        </p:nvSpPr>
        <p:spPr>
          <a:xfrm>
            <a:off x="9778481" y="4652523"/>
            <a:ext cx="20290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i="1" dirty="0" smtClean="0"/>
              <a:t>Συμβολή μαθητών στην προστασία του περιβάλλοντος</a:t>
            </a:r>
            <a:endParaRPr lang="el-GR" i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Στον ουρανό">
  <a:themeElements>
    <a:clrScheme name="Celestial">
      <a:dk1>
        <a:sysClr val="windowText" lastClr="000000"/>
      </a:dk1>
      <a:lt1>
        <a:sysClr val="window" lastClr="FFFFFF"/>
      </a:lt1>
      <a:dk2>
        <a:srgbClr val="3F296A"/>
      </a:dk2>
      <a:lt2>
        <a:srgbClr val="EBEBEB"/>
      </a:lt2>
      <a:accent1>
        <a:srgbClr val="E84574"/>
      </a:accent1>
      <a:accent2>
        <a:srgbClr val="798FF2"/>
      </a:accent2>
      <a:accent3>
        <a:srgbClr val="95C369"/>
      </a:accent3>
      <a:accent4>
        <a:srgbClr val="EE875A"/>
      </a:accent4>
      <a:accent5>
        <a:srgbClr val="C363E8"/>
      </a:accent5>
      <a:accent6>
        <a:srgbClr val="6AADC8"/>
      </a:accent6>
      <a:hlink>
        <a:srgbClr val="FE80C7"/>
      </a:hlink>
      <a:folHlink>
        <a:srgbClr val="FBA3EC"/>
      </a:folHlink>
    </a:clrScheme>
    <a:fontScheme name="Celestial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��< ? x m l   v e r s i o n = " 1 . 0 " ? > < p : p r o p e r t i e s   x m l n s : p = " h t t p : / / s c h e m a s . m i c r o s o f t . c o m / o f f i c e / 2 0 0 6 / m e t a d a t a / p r o p e r t i e s "   x m l n s : x s i = " h t t p : / / w w w . w 3 . o r g / 2 0 0 1 / X M L S c h e m a - i n s t a n c e "   x m l n s : p c = " h t t p : / / s c h e m a s . m i c r o s o f t . c o m / o f f i c e / i n f o p a t h / 2 0 0 7 / P a r t n e r C o n t r o l s " > < d o c u m e n t M a n a g e m e n t > < M e d i a S e r v i c e K e y P o i n t s   x m l n s = " 7 1 a f 3 2 4 3 - 3 d d 4 - 4 a 8 d - 8 c 0 d - d d 7 6 d a 1 f 0 2 a 5 "   x s i : n i l = " t r u e " / > < / d o c u m e n t M a n a g e m e n t > < / p : p r o p e r t i e s > 
</file>

<file path=customXml/item2.xml>��< ? m s o - c o n t e n t T y p e ? > < F o r m T e m p l a t e s   x m l n s = " h t t p : / / s c h e m a s . m i c r o s o f t . c o m / s h a r e p o i n t / v 3 / c o n t e n t t y p e / f o r m s " > < D i s p l a y > D o c u m e n t L i b r a r y F o r m < / D i s p l a y > < E d i t > D o c u m e n t L i b r a r y F o r m < / E d i t > < N e w > D o c u m e n t L i b r a r y F o r m < / N e w > < / F o r m T e m p l a t e s > 
</file>

<file path=customXml/item3.xml>��< ? x m l   v e r s i o n = " 1 . 0 " ? > < c t : c o n t e n t T y p e S c h e m a   c t : _ = " "   m a : _ = " "   m a : c o n t e n t T y p e N a m e = " D o c u m e n t "   m a : c o n t e n t T y p e I D = " 0 x 0 1 0 1 0 0 7 9 F 1 1 1 E D 3 5 F 8 C C 4 7 9 4 4 9 6 0 9 E 8 A 0 9 2 3 A 6 "   m a : c o n t e n t T y p e V e r s i o n = " 1 1 "   m a : c o n t e n t T y p e D e s c r i p t i o n = " C r e a t e   a   n e w   d o c u m e n t . "   m a : c o n t e n t T y p e S c o p e = " "   m a : v e r s i o n I D = " 1 c 2 e b 7 a 3 2 e 6 6 f b 6 e 4 2 6 0 f 3 7 7 1 5 4 6 a 5 e 2 "   x m l n s : c t = " h t t p : / / s c h e m a s . m i c r o s o f t . c o m / o f f i c e / 2 0 0 6 / m e t a d a t a / c o n t e n t T y p e "   x m l n s : m a = " h t t p : / / s c h e m a s . m i c r o s o f t . c o m / o f f i c e / 2 0 0 6 / m e t a d a t a / p r o p e r t i e s / m e t a A t t r i b u t e s " >  
 < x s d : s c h e m a   t a r g e t N a m e s p a c e = " h t t p : / / s c h e m a s . m i c r o s o f t . c o m / o f f i c e / 2 0 0 6 / m e t a d a t a / p r o p e r t i e s "   m a : r o o t = " t r u e "   m a : f i e l d s I D = " 0 4 e 1 f 6 4 7 9 c 4 8 b 0 8 9 7 4 b a 7 3 b 5 c a 9 7 3 4 8 9 "   n s 2 : _ = " "   n s 3 : _ = " "   x m l n s : x s d = " h t t p : / / w w w . w 3 . o r g / 2 0 0 1 / X M L S c h e m a "   x m l n s : x s = " h t t p : / / w w w . w 3 . o r g / 2 0 0 1 / X M L S c h e m a "   x m l n s : p = " h t t p : / / s c h e m a s . m i c r o s o f t . c o m / o f f i c e / 2 0 0 6 / m e t a d a t a / p r o p e r t i e s "   x m l n s : n s 2 = " 7 1 a f 3 2 4 3 - 3 d d 4 - 4 a 8 d - 8 c 0 d - d d 7 6 d a 1 f 0 2 a 5 "   x m l n s : n s 3 = " 1 6 c 0 5 7 2 7 - a a 7 5 - 4 e 4 a - 9 b 5 f - 8 a 8 0 a 1 1 6 5 8 9 1 " >  
 < x s d : i m p o r t   n a m e s p a c e = " 7 1 a f 3 2 4 3 - 3 d d 4 - 4 a 8 d - 8 c 0 d - d d 7 6 d a 1 f 0 2 a 5 " / >  
 < x s d : i m p o r t   n a m e s p a c e = " 1 6 c 0 5 7 2 7 - a a 7 5 - 4 e 4 a - 9 b 5 f - 8 a 8 0 a 1 1 6 5 8 9 1 " / >  
 < x s d : e l e m e n t   n a m e = " p r o p e r t i e s " >  
 < x s d : c o m p l e x T y p e >  
 < x s d : s e q u e n c e >  
 < x s d : e l e m e n t   n a m e = " d o c u m e n t M a n a g e m e n t " >  
 < x s d : c o m p l e x T y p e >  
 < x s d : a l l >  
 < x s d : e l e m e n t   r e f = " n s 2 : M e d i a S e r v i c e M e t a d a t a "   m i n O c c u r s = " 0 " / >  
 < x s d : e l e m e n t   r e f = " n s 2 : M e d i a S e r v i c e F a s t M e t a d a t a "   m i n O c c u r s = " 0 " / >  
 < x s d : e l e m e n t   r e f = " n s 2 : M e d i a S e r v i c e O C R "   m i n O c c u r s = " 0 " / >  
 < x s d : e l e m e n t   r e f = " n s 2 : M e d i a S e r v i c e A u t o T a g s "   m i n O c c u r s = " 0 " / >  
 < x s d : e l e m e n t   r e f = " n s 2 : M e d i a S e r v i c e E v e n t H a s h C o d e "   m i n O c c u r s = " 0 " / >  
 < x s d : e l e m e n t   r e f = " n s 2 : M e d i a S e r v i c e G e n e r a t i o n T i m e "   m i n O c c u r s = " 0 " / >  
 < x s d : e l e m e n t   r e f = " n s 3 : S h a r e d W i t h U s e r s "   m i n O c c u r s = " 0 " / >  
 < x s d : e l e m e n t   r e f = " n s 3 : S h a r e d W i t h D e t a i l s "   m i n O c c u r s = " 0 " / >  
 < x s d : e l e m e n t   r e f = " n s 2 : M e d i a S e r v i c e A u t o K e y P o i n t s "   m i n O c c u r s = " 0 " / >  
 < x s d : e l e m e n t   r e f = " n s 2 : M e d i a S e r v i c e K e y P o i n t s "   m i n O c c u r s = " 0 " / >  
 < x s d : e l e m e n t   r e f = " n s 2 : M e d i a S e r v i c e D a t e T a k e n "   m i n O c c u r s = " 0 " / >  
 < / x s d : a l l >  
 < / x s d : c o m p l e x T y p e >  
 < / x s d : e l e m e n t >  
 < / x s d : s e q u e n c e >  
 < / x s d : c o m p l e x T y p e >  
 < / x s d : e l e m e n t >  
 < / x s d : s c h e m a >  
 < x s d : s c h e m a   t a r g e t N a m e s p a c e = " 7 1 a f 3 2 4 3 - 3 d d 4 - 4 a 8 d - 8 c 0 d - d d 7 6 d a 1 f 0 2 a 5 "   e l e m e n t F o r m D e f a u l t = " q u a l i f i e d "   x m l n s : x s d = " h t t p : / / w w w . w 3 . o r g / 2 0 0 1 / X M L S c h e m a "   x m l n s : x s = " h t t p : / / w w w . w 3 . o r g / 2 0 0 1 / X M L S c h e m a "   x m l n s : d m s = " h t t p : / / s c h e m a s . m i c r o s o f t . c o m / o f f i c e / 2 0 0 6 / d o c u m e n t M a n a g e m e n t / t y p e s "   x m l n s : p c = " h t t p : / / s c h e m a s . m i c r o s o f t . c o m / o f f i c e / i n f o p a t h / 2 0 0 7 / P a r t n e r C o n t r o l s " >  
 < x s d : i m p o r t   n a m e s p a c e = " h t t p : / / s c h e m a s . m i c r o s o f t . c o m / o f f i c e / 2 0 0 6 / d o c u m e n t M a n a g e m e n t / t y p e s " / >  
 < x s d : i m p o r t   n a m e s p a c e = " h t t p : / / s c h e m a s . m i c r o s o f t . c o m / o f f i c e / i n f o p a t h / 2 0 0 7 / P a r t n e r C o n t r o l s " / >  
 < x s d : e l e m e n t   n a m e = " M e d i a S e r v i c e M e t a d a t a "   m a : i n d e x = " 8 "   n i l l a b l e = " t r u e "   m a : d i s p l a y N a m e = " M e d i a S e r v i c e M e t a d a t a "   m a : h i d d e n = " t r u e "   m a : i n t e r n a l N a m e = " M e d i a S e r v i c e M e t a d a t a "   m a : r e a d O n l y = " t r u e " >  
 < x s d : s i m p l e T y p e >  
 < x s d : r e s t r i c t i o n   b a s e = " d m s : N o t e " / >  
 < / x s d : s i m p l e T y p e >  
 < / x s d : e l e m e n t >  
 < x s d : e l e m e n t   n a m e = " M e d i a S e r v i c e F a s t M e t a d a t a "   m a : i n d e x = " 9 "   n i l l a b l e = " t r u e "   m a : d i s p l a y N a m e = " M e d i a S e r v i c e F a s t M e t a d a t a "   m a : h i d d e n = " t r u e "   m a : i n t e r n a l N a m e = " M e d i a S e r v i c e F a s t M e t a d a t a "   m a : r e a d O n l y = " t r u e " >  
 < x s d : s i m p l e T y p e >  
 < x s d : r e s t r i c t i o n   b a s e = " d m s : N o t e " / >  
 < / x s d : s i m p l e T y p e >  
 < / x s d : e l e m e n t >  
 < x s d : e l e m e n t   n a m e = " M e d i a S e r v i c e O C R "   m a : i n d e x = " 1 0 "   n i l l a b l e = " t r u e "   m a : d i s p l a y N a m e = " M e d i a S e r v i c e O C R "   m a : i n t e r n a l N a m e = " M e d i a S e r v i c e O C R "   m a : r e a d O n l y = " t r u e " >  
 < x s d : s i m p l e T y p e >  
 < x s d : r e s t r i c t i o n   b a s e = " d m s : N o t e " >  
 < x s d : m a x L e n g t h   v a l u e = " 2 5 5 " / >  
 < / x s d : r e s t r i c t i o n >  
 < / x s d : s i m p l e T y p e >  
 < / x s d : e l e m e n t >  
 < x s d : e l e m e n t   n a m e = " M e d i a S e r v i c e A u t o T a g s "   m a : i n d e x = " 1 1 "   n i l l a b l e = " t r u e "   m a : d i s p l a y N a m e = " M e d i a S e r v i c e A u t o T a g s "   m a : i n t e r n a l N a m e = " M e d i a S e r v i c e A u t o T a g s "   m a : r e a d O n l y = " t r u e " >  
 < x s d : s i m p l e T y p e >  
 < x s d : r e s t r i c t i o n   b a s e = " d m s : T e x t " / >  
 < / x s d : s i m p l e T y p e >  
 < / x s d : e l e m e n t >  
 < x s d : e l e m e n t   n a m e = " M e d i a S e r v i c e E v e n t H a s h C o d e "   m a : i n d e x = " 1 2 "   n i l l a b l e = " t r u e "   m a : d i s p l a y N a m e = " M e d i a S e r v i c e E v e n t H a s h C o d e "   m a : h i d d e n = " t r u e "   m a : i n t e r n a l N a m e = " M e d i a S e r v i c e E v e n t H a s h C o d e "   m a : r e a d O n l y = " t r u e " >  
 < x s d : s i m p l e T y p e >  
 < x s d : r e s t r i c t i o n   b a s e = " d m s : T e x t " / >  
 < / x s d : s i m p l e T y p e >  
 < / x s d : e l e m e n t >  
 < x s d : e l e m e n t   n a m e = " M e d i a S e r v i c e G e n e r a t i o n T i m e "   m a : i n d e x = " 1 3 "   n i l l a b l e = " t r u e "   m a : d i s p l a y N a m e = " M e d i a S e r v i c e G e n e r a t i o n T i m e "   m a : h i d d e n = " t r u e "   m a : i n t e r n a l N a m e = " M e d i a S e r v i c e G e n e r a t i o n T i m e "   m a : r e a d O n l y = " t r u e " >  
 < x s d : s i m p l e T y p e >  
 < x s d : r e s t r i c t i o n   b a s e = " d m s : T e x t " / >  
 < / x s d : s i m p l e T y p e >  
 < / x s d : e l e m e n t >  
 < x s d : e l e m e n t   n a m e = " M e d i a S e r v i c e A u t o K e y P o i n t s "   m a : i n d e x = " 1 6 "   n i l l a b l e = " t r u e "   m a : d i s p l a y N a m e = " M e d i a S e r v i c e A u t o K e y P o i n t s "   m a : h i d d e n = " t r u e "   m a : i n t e r n a l N a m e = " M e d i a S e r v i c e A u t o K e y P o i n t s "   m a : r e a d O n l y = " t r u e " >  
 < x s d : s i m p l e T y p e >  
 < x s d : r e s t r i c t i o n   b a s e = " d m s : N o t e " / >  
 < / x s d : s i m p l e T y p e >  
 < / x s d : e l e m e n t >  
 < x s d : e l e m e n t   n a m e = " M e d i a S e r v i c e K e y P o i n t s "   m a : i n d e x = " 1 7 "   n i l l a b l e = " t r u e "   m a : d i s p l a y N a m e = " K e y P o i n t s "   m a : i n t e r n a l N a m e = " M e d i a S e r v i c e K e y P o i n t s "   m a : r e a d O n l y = " f a l s e " >  
 < x s d : s i m p l e T y p e >  
 < x s d : r e s t r i c t i o n   b a s e = " d m s : N o t e " >  
 < x s d : m a x L e n g t h   v a l u e = " 2 5 5 " / >  
 < / x s d : r e s t r i c t i o n >  
 < / x s d : s i m p l e T y p e >  
 < / x s d : e l e m e n t >  
 < x s d : e l e m e n t   n a m e = " M e d i a S e r v i c e D a t e T a k e n "   m a : i n d e x = " 1 8 "   n i l l a b l e = " t r u e "   m a : d i s p l a y N a m e = " M e d i a S e r v i c e D a t e T a k e n "   m a : h i d d e n = " t r u e "   m a : i n t e r n a l N a m e = " M e d i a S e r v i c e D a t e T a k e n "   m a : r e a d O n l y = " t r u e " >  
 < x s d : s i m p l e T y p e >  
 < x s d : r e s t r i c t i o n   b a s e = " d m s : T e x t " / >  
 < / x s d : s i m p l e T y p e >  
 < / x s d : e l e m e n t >  
 < / x s d : s c h e m a >  
 < x s d : s c h e m a   t a r g e t N a m e s p a c e = " 1 6 c 0 5 7 2 7 - a a 7 5 - 4 e 4 a - 9 b 5 f - 8 a 8 0 a 1 1 6 5 8 9 1 "   e l e m e n t F o r m D e f a u l t = " q u a l i f i e d "   x m l n s : x s d = " h t t p : / / w w w . w 3 . o r g / 2 0 0 1 / X M L S c h e m a "   x m l n s : x s = " h t t p : / / w w w . w 3 . o r g / 2 0 0 1 / X M L S c h e m a "   x m l n s : d m s = " h t t p : / / s c h e m a s . m i c r o s o f t . c o m / o f f i c e / 2 0 0 6 / d o c u m e n t M a n a g e m e n t / t y p e s "   x m l n s : p c = " h t t p : / / s c h e m a s . m i c r o s o f t . c o m / o f f i c e / i n f o p a t h / 2 0 0 7 / P a r t n e r C o n t r o l s " >  
 < x s d : i m p o r t   n a m e s p a c e = " h t t p : / / s c h e m a s . m i c r o s o f t . c o m / o f f i c e / 2 0 0 6 / d o c u m e n t M a n a g e m e n t / t y p e s " / >  
 < x s d : i m p o r t   n a m e s p a c e = " h t t p : / / s c h e m a s . m i c r o s o f t . c o m / o f f i c e / i n f o p a t h / 2 0 0 7 / P a r t n e r C o n t r o l s " / >  
 < x s d : e l e m e n t   n a m e = " S h a r e d W i t h U s e r s "   m a : i n d e x = " 1 4 "   n i l l a b l e = " t r u e "   m a : d i s p l a y N a m e = " S h a r e d   W i t h "   m a : i n t e r n a l N a m e = " S h a r e d W i t h U s e r s "   m a : r e a d O n l y = " t r u e " >  
 < x s d : c o m p l e x T y p e >  
 < x s d : c o m p l e x C o n t e n t >  
 < x s d : e x t e n s i o n   b a s e = " d m s : U s e r M u l t i " >  
 < x s d : s e q u e n c e >  
 < x s d : e l e m e n t   n a m e = " U s e r I n f o "   m i n O c c u r s = " 0 "   m a x O c c u r s = " u n b o u n d e d " >  
 < x s d : c o m p l e x T y p e >  
 < x s d : s e q u e n c e >  
 < x s d : e l e m e n t   n a m e = " D i s p l a y N a m e "   t y p e = " x s d : s t r i n g "   m i n O c c u r s = " 0 " / >  
 < x s d : e l e m e n t   n a m e = " A c c o u n t I d "   t y p e = " d m s : U s e r I d "   m i n O c c u r s = " 0 "   n i l l a b l e = " t r u e " / >  
 < x s d : e l e m e n t   n a m e = " A c c o u n t T y p e "   t y p e = " x s d : s t r i n g "   m i n O c c u r s = " 0 " / >  
 < / x s d : s e q u e n c e >  
 < / x s d : c o m p l e x T y p e >  
 < / x s d : e l e m e n t >  
 < / x s d : s e q u e n c e >  
 < / x s d : e x t e n s i o n >  
 < / x s d : c o m p l e x C o n t e n t >  
 < / x s d : c o m p l e x T y p e >  
 < / x s d : e l e m e n t >  
 < x s d : e l e m e n t   n a m e = " S h a r e d W i t h D e t a i l s "   m a : i n d e x = " 1 5 "   n i l l a b l e = " t r u e "   m a : d i s p l a y N a m e = " S h a r e d   W i t h   D e t a i l s "   m a : i n t e r n a l N a m e = " S h a r e d W i t h D e t a i l s "   m a : r e a d O n l y = " t r u e " >  
 < x s d : s i m p l e T y p e >  
 < x s d : r e s t r i c t i o n   b a s e = " d m s : N o t e " >  
 < x s d : m a x L e n g t h   v a l u e = " 2 5 5 " / >  
 < / x s d : r e s t r i c t i o n >  
 < / x s d : s i m p l e T y p e >  
 < / x s d : e l e m e n t >  
 < / x s d : s c h e m a >  
 < x s d : s c h e m a   t a r g e t N a m e s p a c e = " h t t p : / / s c h e m a s . o p e n x m l f o r m a t s . o r g / p a c k a g e / 2 0 0 6 / m e t a d a t a / c o r e - p r o p e r t i e s "   e l e m e n t F o r m D e f a u l t = " q u a l i f i e d "   a t t r i b u t e F o r m D e f a u l t = " u n q u a l i f i e d "   b l o c k D e f a u l t = " # a l l "   x m l n s = " h t t p : / / s c h e m a s . o p e n x m l f o r m a t s . o r g / p a c k a g e / 2 0 0 6 / m e t a d a t a / c o r e - p r o p e r t i e s "   x m l n s : x s d = " h t t p : / / w w w . w 3 . o r g / 2 0 0 1 / X M L S c h e m a "   x m l n s : x s i = " h t t p : / / w w w . w 3 . o r g / 2 0 0 1 / X M L S c h e m a - i n s t a n c e "   x m l n s : d c = " h t t p : / / p u r l . o r g / d c / e l e m e n t s / 1 . 1 / "   x m l n s : d c t e r m s = " h t t p : / / p u r l . o r g / d c / t e r m s / "   x m l n s : o d o c = " h t t p : / / s c h e m a s . m i c r o s o f t . c o m / i n t e r n a l / o b d " >  
 < x s d : i m p o r t   n a m e s p a c e = " h t t p : / / p u r l . o r g / d c / e l e m e n t s / 1 . 1 / "   s c h e m a L o c a t i o n = " h t t p : / / d u b l i n c o r e . o r g / s c h e m a s / x m l s / q d c / 2 0 0 3 / 0 4 / 0 2 / d c . x s d " / >  
 < x s d : i m p o r t   n a m e s p a c e = " h t t p : / / p u r l . o r g / d c / t e r m s / "   s c h e m a L o c a t i o n = " h t t p : / / d u b l i n c o r e . o r g / s c h e m a s / x m l s / q d c / 2 0 0 3 / 0 4 / 0 2 / d c t e r m s . x s d " / >  
 < x s d : e l e m e n t   n a m e = " c o r e P r o p e r t i e s "   t y p e = " C T _ c o r e P r o p e r t i e s " / >  
 < x s d : c o m p l e x T y p e   n a m e = " C T _ c o r e P r o p e r t i e s " >  
 < x s d : a l l >  
 < x s d : e l e m e n t   r e f = " d c : c r e a t o r "   m i n O c c u r s = " 0 "   m a x O c c u r s = " 1 " / >  
 < x s d : e l e m e n t   r e f = " d c t e r m s : c r e a t e d "   m i n O c c u r s = " 0 "   m a x O c c u r s = " 1 " / >  
 < x s d : e l e m e n t   r e f = " d c : i d e n t i f i e r "   m i n O c c u r s = " 0 "   m a x O c c u r s = " 1 " / >  
 < x s d : e l e m e n t   n a m e = " c o n t e n t T y p e "   m i n O c c u r s = " 0 "   m a x O c c u r s = " 1 "   t y p e = " x s d : s t r i n g "   m a : i n d e x = " 0 "   m a : d i s p l a y N a m e = " C o n t e n t   T y p e " / >  
 < x s d : e l e m e n t   r e f = " d c : t i t l e "   m i n O c c u r s = " 0 "   m a x O c c u r s = " 1 "   m a : i n d e x = " 4 "   m a : d i s p l a y N a m e = " T i t l e " / >  
 < x s d : e l e m e n t   r e f = " d c : s u b j e c t "   m i n O c c u r s = " 0 "   m a x O c c u r s = " 1 " / >  
 < x s d : e l e m e n t   r e f = " d c : d e s c r i p t i o n "   m i n O c c u r s = " 0 "   m a x O c c u r s = " 1 " / >  
 < x s d : e l e m e n t   n a m e = " k e y w o r d s "   m i n O c c u r s = " 0 "   m a x O c c u r s = " 1 "   t y p e = " x s d : s t r i n g " / >  
 < x s d : e l e m e n t   r e f = " d c : l a n g u a g e "   m i n O c c u r s = " 0 "   m a x O c c u r s = " 1 " / >  
 < x s d : e l e m e n t   n a m e = " c a t e g o r y "   m i n O c c u r s = " 0 "   m a x O c c u r s = " 1 "   t y p e = " x s d : s t r i n g " / >  
 < x s d : e l e m e n t   n a m e = " v e r s i o n "   m i n O c c u r s = " 0 "   m a x O c c u r s = " 1 "   t y p e = " x s d : s t r i n g " / >  
 < x s d : e l e m e n t   n a m e = " r e v i s i o n "   m i n O c c u r s = " 0 "   m a x O c c u r s = " 1 "   t y p e = " x s d : s t r i n g " >  
 < x s d : a n n o t a t i o n >  
 < x s d : d o c u m e n t a t i o n >  
                                                 T h i s   v a l u e   i n d i c a t e s   t h e   n u m b e r   o f   s a v e s   o r   r e v i s i o n s .   T h e   a p p l i c a t i o n   i s   r e s p o n s i b l e   f o r   u p d a t i n g   t h i s   v a l u e   a f t e r   e a c h   r e v i s i o n .  
                                         < / x s d : d o c u m e n t a t i o n >  
 < / x s d : a n n o t a t i o n >  
 < / x s d : e l e m e n t >  
 < x s d : e l e m e n t   n a m e = " l a s t M o d i f i e d B y "   m i n O c c u r s = " 0 "   m a x O c c u r s = " 1 "   t y p e = " x s d : s t r i n g " / >  
 < x s d : e l e m e n t   r e f = " d c t e r m s : m o d i f i e d "   m i n O c c u r s = " 0 "   m a x O c c u r s = " 1 " / >  
 < x s d : e l e m e n t   n a m e = " c o n t e n t S t a t u s "   m i n O c c u r s = " 0 "   m a x O c c u r s = " 1 "   t y p e = " x s d : s t r i n g " / >  
 < / x s d : a l l >  
 < / x s d : c o m p l e x T y p e >  
 < / x s d : s c h e m a >  
 < x s : s c h e m a   t a r g e t N a m e s p a c e = " h t t p : / / s c h e m a s . m i c r o s o f t . c o m / o f f i c e / i n f o p a t h / 2 0 0 7 / P a r t n e r C o n t r o l s "   e l e m e n t F o r m D e f a u l t = " q u a l i f i e d "   a t t r i b u t e F o r m D e f a u l t = " u n q u a l i f i e d "   x m l n s : p c = " h t t p : / / s c h e m a s . m i c r o s o f t . c o m / o f f i c e / i n f o p a t h / 2 0 0 7 / P a r t n e r C o n t r o l s "   x m l n s : x s = " h t t p : / / w w w . w 3 . o r g / 2 0 0 1 / X M L S c h e m a " >  
 < x s : e l e m e n t   n a m e = " P e r s o n " >  
 < x s : c o m p l e x T y p e >  
 < x s : s e q u e n c e >  
 < x s : e l e m e n t   r e f = " p c : D i s p l a y N a m e "   m i n O c c u r s = " 0 " > < / x s : e l e m e n t >  
 < x s : e l e m e n t   r e f = " p c : A c c o u n t I d "   m i n O c c u r s = " 0 " > < / x s : e l e m e n t >  
 < x s : e l e m e n t   r e f = " p c : A c c o u n t T y p e "   m i n O c c u r s = " 0 " > < / x s : e l e m e n t >  
 < / x s : s e q u e n c e >  
 < / x s : c o m p l e x T y p e >  
 < / x s : e l e m e n t >  
 < x s : e l e m e n t   n a m e = " D i s p l a y N a m e "   t y p e = " x s : s t r i n g " > < / x s : e l e m e n t >  
 < x s : e l e m e n t   n a m e = " A c c o u n t I d "   t y p e = " x s : s t r i n g " > < / x s : e l e m e n t >  
 < x s : e l e m e n t   n a m e = " A c c o u n t T y p e "   t y p e = " x s : s t r i n g " > < / x s : e l e m e n t >  
 < x s : e l e m e n t   n a m e = " B D C A s s o c i a t e d E n t i t y " >  
 < x s : c o m p l e x T y p e >  
 < x s : s e q u e n c e >  
 < x s : e l e m e n t   r e f = " p c : B D C E n t i t y "   m i n O c c u r s = " 0 "   m a x O c c u r s = " u n b o u n d e d " > < / x s : e l e m e n t >  
 < / x s : s e q u e n c e >  
 < x s : a t t r i b u t e   r e f = " p c : E n t i t y N a m e s p a c e " > < / x s : a t t r i b u t e >  
 < x s : a t t r i b u t e   r e f = " p c : E n t i t y N a m e " > < / x s : a t t r i b u t e >  
 < x s : a t t r i b u t e   r e f = " p c : S y s t e m I n s t a n c e N a m e " > < / x s : a t t r i b u t e >  
 < x s : a t t r i b u t e   r e f = " p c : A s s o c i a t i o n N a m e " > < / x s : a t t r i b u t e >  
 < / x s : c o m p l e x T y p e >  
 < / x s : e l e m e n t >  
 < x s : a t t r i b u t e   n a m e = " E n t i t y N a m e s p a c e "   t y p e = " x s : s t r i n g " > < / x s : a t t r i b u t e >  
 < x s : a t t r i b u t e   n a m e = " E n t i t y N a m e "   t y p e = " x s : s t r i n g " > < / x s : a t t r i b u t e >  
 < x s : a t t r i b u t e   n a m e = " S y s t e m I n s t a n c e N a m e "   t y p e = " x s : s t r i n g " > < / x s : a t t r i b u t e >  
 < x s : a t t r i b u t e   n a m e = " A s s o c i a t i o n N a m e "   t y p e = " x s : s t r i n g " > < / x s : a t t r i b u t e >  
 < x s : e l e m e n t   n a m e = " B D C E n t i t y " >  
 < x s : c o m p l e x T y p e >  
 < x s : s e q u e n c e >  
 < x s : e l e m e n t   r e f = " p c : E n t i t y D i s p l a y N a m e "   m i n O c c u r s = " 0 " > < / x s : e l e m e n t >  
 < x s : e l e m e n t   r e f = " p c : E n t i t y I n s t a n c e R e f e r e n c e "   m i n O c c u r s = " 0 " > < / x s : e l e m e n t >  
 < x s : e l e m e n t   r e f = " p c : E n t i t y I d 1 "   m i n O c c u r s = " 0 " > < / x s : e l e m e n t >  
 < x s : e l e m e n t   r e f = " p c : E n t i t y I d 2 "   m i n O c c u r s = " 0 " > < / x s : e l e m e n t >  
 < x s : e l e m e n t   r e f = " p c : E n t i t y I d 3 "   m i n O c c u r s = " 0 " > < / x s : e l e m e n t >  
 < x s : e l e m e n t   r e f = " p c : E n t i t y I d 4 "   m i n O c c u r s = " 0 " > < / x s : e l e m e n t >  
 < x s : e l e m e n t   r e f = " p c : E n t i t y I d 5 "   m i n O c c u r s = " 0 " > < / x s : e l e m e n t >  
 < / x s : s e q u e n c e >  
 < / x s : c o m p l e x T y p e >  
 < / x s : e l e m e n t >  
 < x s : e l e m e n t   n a m e = " E n t i t y D i s p l a y N a m e "   t y p e = " x s : s t r i n g " > < / x s : e l e m e n t >  
 < x s : e l e m e n t   n a m e = " E n t i t y I n s t a n c e R e f e r e n c e "   t y p e = " x s : s t r i n g " > < / x s : e l e m e n t >  
 < x s : e l e m e n t   n a m e = " E n t i t y I d 1 "   t y p e = " x s : s t r i n g " > < / x s : e l e m e n t >  
 < x s : e l e m e n t   n a m e = " E n t i t y I d 2 "   t y p e = " x s : s t r i n g " > < / x s : e l e m e n t >  
 < x s : e l e m e n t   n a m e = " E n t i t y I d 3 "   t y p e = " x s : s t r i n g " > < / x s : e l e m e n t >  
 < x s : e l e m e n t   n a m e = " E n t i t y I d 4 "   t y p e = " x s : s t r i n g " > < / x s : e l e m e n t >  
 < x s : e l e m e n t   n a m e = " E n t i t y I d 5 "   t y p e = " x s : s t r i n g " > < / x s : e l e m e n t >  
 < x s : e l e m e n t   n a m e = " T e r m s " >  
 < x s : c o m p l e x T y p e >  
 < x s : s e q u e n c e >  
 < x s : e l e m e n t   r e f = " p c : T e r m I n f o "   m i n O c c u r s = " 0 "   m a x O c c u r s = " u n b o u n d e d " > < / x s : e l e m e n t >  
 < / x s : s e q u e n c e >  
 < / x s : c o m p l e x T y p e >  
 < / x s : e l e m e n t >  
 < x s : e l e m e n t   n a m e = " T e r m I n f o " >  
 < x s : c o m p l e x T y p e >  
 < x s : s e q u e n c e >  
 < x s : e l e m e n t   r e f = " p c : T e r m N a m e "   m i n O c c u r s = " 0 " > < / x s : e l e m e n t >  
 < x s : e l e m e n t   r e f = " p c : T e r m I d "   m i n O c c u r s = " 0 " > < / x s : e l e m e n t >  
 < / x s : s e q u e n c e >  
 < / x s : c o m p l e x T y p e >  
 < / x s : e l e m e n t >  
 < x s : e l e m e n t   n a m e = " T e r m N a m e "   t y p e = " x s : s t r i n g " > < / x s : e l e m e n t >  
 < x s : e l e m e n t   n a m e = " T e r m I d "   t y p e = " x s : s t r i n g " > < / x s : e l e m e n t >  
 < / x s : s c h e m a >  
 < / c t : c o n t e n t T y p e S c h e m a > 
</file>

<file path=customXml/itemProps1.xml><?xml version="1.0" encoding="utf-8"?>
<ds:datastoreItem xmlns:ds="http://schemas.openxmlformats.org/officeDocument/2006/customXml" ds:itemID="{B85274BF-C111-4B7A-8D90-F7666D37C131}">
  <ds:schemaRefs/>
</ds:datastoreItem>
</file>

<file path=customXml/itemProps2.xml><?xml version="1.0" encoding="utf-8"?>
<ds:datastoreItem xmlns:ds="http://schemas.openxmlformats.org/officeDocument/2006/customXml" ds:itemID="{E0F1DF1E-36E3-406C-8CF7-DB13BB647087}">
  <ds:schemaRefs/>
</ds:datastoreItem>
</file>

<file path=customXml/itemProps3.xml><?xml version="1.0" encoding="utf-8"?>
<ds:datastoreItem xmlns:ds="http://schemas.openxmlformats.org/officeDocument/2006/customXml" ds:itemID="{9310845B-7F19-4A9A-BEE4-BEF0501E1A55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Μελλοντική σχεδίαση</Template>
  <TotalTime>0</TotalTime>
  <Words>1679</Words>
  <Application>WPS Presentation</Application>
  <PresentationFormat>Ευρεία οθόνη</PresentationFormat>
  <Paragraphs>30</Paragraphs>
  <Slides>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4" baseType="lpstr">
      <vt:lpstr>Arial</vt:lpstr>
      <vt:lpstr>SimSun</vt:lpstr>
      <vt:lpstr>Wingdings</vt:lpstr>
      <vt:lpstr>Arial</vt:lpstr>
      <vt:lpstr>Calibri</vt:lpstr>
      <vt:lpstr>Bahnschrift Condensed</vt:lpstr>
      <vt:lpstr>Microsoft YaHei</vt:lpstr>
      <vt:lpstr>Arial Unicode MS</vt:lpstr>
      <vt:lpstr>Calibri Light</vt:lpstr>
      <vt:lpstr>等线</vt:lpstr>
      <vt:lpstr>Στον ουρανό</vt:lpstr>
      <vt:lpstr>Εργασια στο Μαθημα «898. Η Διδασκαλια μεσω Επιλυσης Προβληματος - Μαθηματικοποιηση» Διδασκουσα: Χ. Τριανταφυλλου</vt:lpstr>
      <vt:lpstr>ΔΙΑΤΥΠΩΣΗ ΤΟΥ ΠΡΟΒΛΗΜΑΤΟΣ</vt:lpstr>
      <vt:lpstr>ΠΑΡΟΥΣΙΑΣΗ ΤΟΥ ΠΕΡΙΒΑΛΛΟΝΤΙΚΗΣ ΦΥΣΗΣ ΘΕΜΑΤΟΣ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phoiv</cp:lastModifiedBy>
  <cp:revision>3</cp:revision>
  <dcterms:created xsi:type="dcterms:W3CDTF">2024-01-07T10:20:00Z</dcterms:created>
  <dcterms:modified xsi:type="dcterms:W3CDTF">2024-01-07T18:43:37Z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  <property fmtid="{D5CDD505-2E9C-101B-9397-08002B2CF9AE}" pid="3" name="ICV">
    <vt:lpwstr>13BBE2E58CD048F3A04BADA75EDE870C_12</vt:lpwstr>
  </property>
  <property fmtid="{D5CDD505-2E9C-101B-9397-08002B2CF9AE}" pid="4" name="KSOProductBuildVer">
    <vt:lpwstr>1033-12.2.0.13359</vt:lpwstr>
  </property>
</Properties>
</file>